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1" r:id="rId6"/>
    <p:sldMasterId id="2147483674" r:id="rId7"/>
    <p:sldMasterId id="2147483687"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Lst>
  <p:sldSz cy="5143500" cx="9144000"/>
  <p:notesSz cx="6858000" cy="9144000"/>
  <p:embeddedFontLst>
    <p:embeddedFont>
      <p:font typeface="Ubuntu"/>
      <p:regular r:id="rId32"/>
      <p:bold r:id="rId33"/>
      <p:italic r:id="rId34"/>
      <p:boldItalic r:id="rId35"/>
    </p:embeddedFont>
    <p:embeddedFont>
      <p:font typeface="Helvetica Neue"/>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40" roundtripDataSignature="AMtx7mhS9orxWhYY7qpp/w5VRRvl670k2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2593AF-2D6F-4A5C-A749-11E5AB558C99}">
  <a:tblStyle styleId="{832593AF-2D6F-4A5C-A749-11E5AB558C99}"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Ubuntu-bold.fntdata"/><Relationship Id="rId10" Type="http://schemas.openxmlformats.org/officeDocument/2006/relationships/slide" Target="slides/slide1.xml"/><Relationship Id="rId32" Type="http://schemas.openxmlformats.org/officeDocument/2006/relationships/font" Target="fonts/Ubuntu-regular.fntdata"/><Relationship Id="rId13" Type="http://schemas.openxmlformats.org/officeDocument/2006/relationships/slide" Target="slides/slide4.xml"/><Relationship Id="rId35" Type="http://schemas.openxmlformats.org/officeDocument/2006/relationships/font" Target="fonts/Ubuntu-boldItalic.fntdata"/><Relationship Id="rId12" Type="http://schemas.openxmlformats.org/officeDocument/2006/relationships/slide" Target="slides/slide3.xml"/><Relationship Id="rId34" Type="http://schemas.openxmlformats.org/officeDocument/2006/relationships/font" Target="fonts/Ubuntu-italic.fntdata"/><Relationship Id="rId15" Type="http://schemas.openxmlformats.org/officeDocument/2006/relationships/slide" Target="slides/slide6.xml"/><Relationship Id="rId37" Type="http://schemas.openxmlformats.org/officeDocument/2006/relationships/font" Target="fonts/HelveticaNeue-bold.fntdata"/><Relationship Id="rId14" Type="http://schemas.openxmlformats.org/officeDocument/2006/relationships/slide" Target="slides/slide5.xml"/><Relationship Id="rId36" Type="http://schemas.openxmlformats.org/officeDocument/2006/relationships/font" Target="fonts/HelveticaNeue-regular.fntdata"/><Relationship Id="rId17" Type="http://schemas.openxmlformats.org/officeDocument/2006/relationships/slide" Target="slides/slide8.xml"/><Relationship Id="rId39" Type="http://schemas.openxmlformats.org/officeDocument/2006/relationships/font" Target="fonts/HelveticaNeue-boldItalic.fntdata"/><Relationship Id="rId16" Type="http://schemas.openxmlformats.org/officeDocument/2006/relationships/slide" Target="slides/slide7.xml"/><Relationship Id="rId38" Type="http://schemas.openxmlformats.org/officeDocument/2006/relationships/font" Target="fonts/HelveticaNeue-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8" name="Google Shape;258;p1: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b8871d866_0_52: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g2ab8871d866_0_52: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b8871d866_0_144: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g2ab8871d866_0_144: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ab8871d866_0_6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3" name="Google Shape;353;g2ab8871d866_0_60: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ab8871d866_0_158: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4" name="Google Shape;364;g2ab8871d866_0_158: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ab8871d866_0_15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5" name="Google Shape;375;g2ab8871d866_0_150: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b8871d866_0_173: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7" name="Google Shape;387;g2ab8871d866_0_173: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ab8871d866_0_184: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8" name="Google Shape;398;g2ab8871d866_0_184: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5: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5: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6: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6" name="Google Shape;416;p6: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ab8871d866_0_193: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g2ab8871d866_0_193: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ab8871d866_0_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2" name="Google Shape;262;g2ab8871d866_0_0: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ab8871d866_0_201: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4" name="Google Shape;434;g2ab8871d866_0_201: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ab8871d866_0_209: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g2ab8871d866_0_209: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7: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2" name="Google Shape;452;p7: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ab8871d866_0_6: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g2ab8871d866_0_6: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b8871d866_0_14: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8" name="Google Shape;278;g2ab8871d866_0_14: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b8871d866_0_20: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5" name="Google Shape;285;g2ab8871d866_0_20: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ab8871d866_0_28: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2ab8871d866_0_28: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ab8871d866_0_122: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6" name="Google Shape;306;g2ab8871d866_0_122: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ab8871d866_0_131: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g2ab8871d866_0_131: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ab8871d866_0_44:notes"/>
          <p:cNvSpPr txBox="1"/>
          <p:nvPr>
            <p:ph idx="1" type="body"/>
          </p:nvPr>
        </p:nvSpPr>
        <p:spPr>
          <a:xfrm>
            <a:off x="685784" y="4343396"/>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g2ab8871d866_0_44:notes"/>
          <p:cNvSpPr/>
          <p:nvPr>
            <p:ph idx="2" type="sldImg"/>
          </p:nvPr>
        </p:nvSpPr>
        <p:spPr>
          <a:xfrm>
            <a:off x="1143208" y="685791"/>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6" name="Shape 16"/>
        <p:cNvGrpSpPr/>
        <p:nvPr/>
      </p:nvGrpSpPr>
      <p:grpSpPr>
        <a:xfrm>
          <a:off x="0" y="0"/>
          <a:ext cx="0" cy="0"/>
          <a:chOff x="0" y="0"/>
          <a:chExt cx="0" cy="0"/>
        </a:xfrm>
      </p:grpSpPr>
      <p:sp>
        <p:nvSpPr>
          <p:cNvPr id="17" name="Google Shape;17;p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8" name="Google Shape;18;p9"/>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6" name="Shape 46"/>
        <p:cNvGrpSpPr/>
        <p:nvPr/>
      </p:nvGrpSpPr>
      <p:grpSpPr>
        <a:xfrm>
          <a:off x="0" y="0"/>
          <a:ext cx="0" cy="0"/>
          <a:chOff x="0" y="0"/>
          <a:chExt cx="0" cy="0"/>
        </a:xfrm>
      </p:grpSpPr>
      <p:sp>
        <p:nvSpPr>
          <p:cNvPr id="47" name="Google Shape;47;p24"/>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 name="Google Shape;48;p24"/>
          <p:cNvSpPr txBox="1"/>
          <p:nvPr>
            <p:ph idx="1" type="body"/>
          </p:nvPr>
        </p:nvSpPr>
        <p:spPr>
          <a:xfrm>
            <a:off x="457110" y="120339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9" name="Google Shape;49;p24"/>
          <p:cNvSpPr txBox="1"/>
          <p:nvPr>
            <p:ph idx="2"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0" name="Shape 50"/>
        <p:cNvGrpSpPr/>
        <p:nvPr/>
      </p:nvGrpSpPr>
      <p:grpSpPr>
        <a:xfrm>
          <a:off x="0" y="0"/>
          <a:ext cx="0" cy="0"/>
          <a:chOff x="0" y="0"/>
          <a:chExt cx="0" cy="0"/>
        </a:xfrm>
      </p:grpSpPr>
      <p:sp>
        <p:nvSpPr>
          <p:cNvPr id="51" name="Google Shape;51;p25"/>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2" name="Google Shape;52;p25"/>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3" name="Google Shape;53;p25"/>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4" name="Google Shape;54;p25"/>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5" name="Google Shape;55;p25"/>
          <p:cNvSpPr txBox="1"/>
          <p:nvPr>
            <p:ph idx="4"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6" name="Shape 56"/>
        <p:cNvGrpSpPr/>
        <p:nvPr/>
      </p:nvGrpSpPr>
      <p:grpSpPr>
        <a:xfrm>
          <a:off x="0" y="0"/>
          <a:ext cx="0" cy="0"/>
          <a:chOff x="0" y="0"/>
          <a:chExt cx="0" cy="0"/>
        </a:xfrm>
      </p:grpSpPr>
      <p:sp>
        <p:nvSpPr>
          <p:cNvPr id="57" name="Google Shape;57;p26"/>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 name="Google Shape;58;p26"/>
          <p:cNvSpPr txBox="1"/>
          <p:nvPr>
            <p:ph idx="1" type="body"/>
          </p:nvPr>
        </p:nvSpPr>
        <p:spPr>
          <a:xfrm>
            <a:off x="45711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59" name="Google Shape;59;p26"/>
          <p:cNvSpPr txBox="1"/>
          <p:nvPr>
            <p:ph idx="2" type="body"/>
          </p:nvPr>
        </p:nvSpPr>
        <p:spPr>
          <a:xfrm>
            <a:off x="323973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0" name="Google Shape;60;p26"/>
          <p:cNvSpPr txBox="1"/>
          <p:nvPr>
            <p:ph idx="3" type="body"/>
          </p:nvPr>
        </p:nvSpPr>
        <p:spPr>
          <a:xfrm>
            <a:off x="602235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1" name="Google Shape;61;p26"/>
          <p:cNvSpPr txBox="1"/>
          <p:nvPr>
            <p:ph idx="4" type="body"/>
          </p:nvPr>
        </p:nvSpPr>
        <p:spPr>
          <a:xfrm>
            <a:off x="45711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2" name="Google Shape;62;p26"/>
          <p:cNvSpPr txBox="1"/>
          <p:nvPr>
            <p:ph idx="5" type="body"/>
          </p:nvPr>
        </p:nvSpPr>
        <p:spPr>
          <a:xfrm>
            <a:off x="323973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63" name="Google Shape;63;p26"/>
          <p:cNvSpPr txBox="1"/>
          <p:nvPr>
            <p:ph idx="6" type="body"/>
          </p:nvPr>
        </p:nvSpPr>
        <p:spPr>
          <a:xfrm>
            <a:off x="602235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70" name="Shape 70"/>
        <p:cNvGrpSpPr/>
        <p:nvPr/>
      </p:nvGrpSpPr>
      <p:grpSpPr>
        <a:xfrm>
          <a:off x="0" y="0"/>
          <a:ext cx="0" cy="0"/>
          <a:chOff x="0" y="0"/>
          <a:chExt cx="0" cy="0"/>
        </a:xfrm>
      </p:grpSpPr>
      <p:sp>
        <p:nvSpPr>
          <p:cNvPr id="71" name="Google Shape;71;p12"/>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2"/>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73" name="Google Shape;73;p12"/>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74" name="Shape 74"/>
        <p:cNvGrpSpPr/>
        <p:nvPr/>
      </p:nvGrpSpPr>
      <p:grpSpPr>
        <a:xfrm>
          <a:off x="0" y="0"/>
          <a:ext cx="0" cy="0"/>
          <a:chOff x="0" y="0"/>
          <a:chExt cx="0" cy="0"/>
        </a:xfrm>
      </p:grpSpPr>
      <p:sp>
        <p:nvSpPr>
          <p:cNvPr id="75" name="Google Shape;75;p27"/>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6" name="Google Shape;76;p27"/>
          <p:cNvSpPr txBox="1"/>
          <p:nvPr>
            <p:ph idx="1" type="subTitle"/>
          </p:nvPr>
        </p:nvSpPr>
        <p:spPr>
          <a:xfrm>
            <a:off x="457110" y="1203390"/>
            <a:ext cx="8229300" cy="298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7" name="Google Shape;77;p27"/>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8" name="Google Shape;78;p27"/>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79" name="Google Shape;79;p27"/>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80" name="Shape 80"/>
        <p:cNvGrpSpPr/>
        <p:nvPr/>
      </p:nvGrpSpPr>
      <p:grpSpPr>
        <a:xfrm>
          <a:off x="0" y="0"/>
          <a:ext cx="0" cy="0"/>
          <a:chOff x="0" y="0"/>
          <a:chExt cx="0" cy="0"/>
        </a:xfrm>
      </p:grpSpPr>
      <p:sp>
        <p:nvSpPr>
          <p:cNvPr id="81" name="Google Shape;81;p2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2" name="Google Shape;82;p28"/>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3" name="Google Shape;83;p28"/>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4" name="Google Shape;84;p28"/>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85" name="Google Shape;85;p28"/>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86" name="Shape 86"/>
        <p:cNvGrpSpPr/>
        <p:nvPr/>
      </p:nvGrpSpPr>
      <p:grpSpPr>
        <a:xfrm>
          <a:off x="0" y="0"/>
          <a:ext cx="0" cy="0"/>
          <a:chOff x="0" y="0"/>
          <a:chExt cx="0" cy="0"/>
        </a:xfrm>
      </p:grpSpPr>
      <p:sp>
        <p:nvSpPr>
          <p:cNvPr id="87" name="Google Shape;87;p2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29"/>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89" name="Google Shape;89;p29"/>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90" name="Google Shape;90;p29"/>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1" name="Google Shape;91;p29"/>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92" name="Google Shape;92;p29"/>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30"/>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5" name="Google Shape;95;p30"/>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6" name="Google Shape;96;p30"/>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97" name="Google Shape;97;p30"/>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98" name="Shape 98"/>
        <p:cNvGrpSpPr/>
        <p:nvPr/>
      </p:nvGrpSpPr>
      <p:grpSpPr>
        <a:xfrm>
          <a:off x="0" y="0"/>
          <a:ext cx="0" cy="0"/>
          <a:chOff x="0" y="0"/>
          <a:chExt cx="0" cy="0"/>
        </a:xfrm>
      </p:grpSpPr>
      <p:sp>
        <p:nvSpPr>
          <p:cNvPr id="99" name="Google Shape;99;p31"/>
          <p:cNvSpPr txBox="1"/>
          <p:nvPr>
            <p:ph idx="1" type="subTitle"/>
          </p:nvPr>
        </p:nvSpPr>
        <p:spPr>
          <a:xfrm>
            <a:off x="457110" y="205200"/>
            <a:ext cx="8229300" cy="3981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0" name="Google Shape;100;p31"/>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1" name="Google Shape;101;p31"/>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02" name="Google Shape;102;p31"/>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03" name="Shape 103"/>
        <p:cNvGrpSpPr/>
        <p:nvPr/>
      </p:nvGrpSpPr>
      <p:grpSpPr>
        <a:xfrm>
          <a:off x="0" y="0"/>
          <a:ext cx="0" cy="0"/>
          <a:chOff x="0" y="0"/>
          <a:chExt cx="0" cy="0"/>
        </a:xfrm>
      </p:grpSpPr>
      <p:sp>
        <p:nvSpPr>
          <p:cNvPr id="104" name="Google Shape;104;p32"/>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32"/>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6" name="Google Shape;106;p32"/>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7" name="Google Shape;107;p32"/>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08" name="Google Shape;108;p32"/>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9" name="Google Shape;109;p32"/>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10" name="Google Shape;110;p32"/>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11" name="Shape 111"/>
        <p:cNvGrpSpPr/>
        <p:nvPr/>
      </p:nvGrpSpPr>
      <p:grpSpPr>
        <a:xfrm>
          <a:off x="0" y="0"/>
          <a:ext cx="0" cy="0"/>
          <a:chOff x="0" y="0"/>
          <a:chExt cx="0" cy="0"/>
        </a:xfrm>
      </p:grpSpPr>
      <p:sp>
        <p:nvSpPr>
          <p:cNvPr id="112" name="Google Shape;112;p33"/>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3" name="Google Shape;113;p33"/>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4" name="Google Shape;114;p33"/>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5" name="Google Shape;115;p33"/>
          <p:cNvSpPr txBox="1"/>
          <p:nvPr>
            <p:ph idx="3"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16" name="Google Shape;116;p33"/>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33"/>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18" name="Google Shape;118;p33"/>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19" name="Shape 119"/>
        <p:cNvGrpSpPr/>
        <p:nvPr/>
      </p:nvGrpSpPr>
      <p:grpSpPr>
        <a:xfrm>
          <a:off x="0" y="0"/>
          <a:ext cx="0" cy="0"/>
          <a:chOff x="0" y="0"/>
          <a:chExt cx="0" cy="0"/>
        </a:xfrm>
      </p:grpSpPr>
      <p:sp>
        <p:nvSpPr>
          <p:cNvPr id="120" name="Google Shape;120;p34"/>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1" name="Google Shape;121;p34"/>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2" name="Google Shape;122;p34"/>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3" name="Google Shape;123;p34"/>
          <p:cNvSpPr txBox="1"/>
          <p:nvPr>
            <p:ph idx="3"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24" name="Google Shape;124;p34"/>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5" name="Google Shape;125;p34"/>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26" name="Google Shape;126;p34"/>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27" name="Shape 127"/>
        <p:cNvGrpSpPr/>
        <p:nvPr/>
      </p:nvGrpSpPr>
      <p:grpSpPr>
        <a:xfrm>
          <a:off x="0" y="0"/>
          <a:ext cx="0" cy="0"/>
          <a:chOff x="0" y="0"/>
          <a:chExt cx="0" cy="0"/>
        </a:xfrm>
      </p:grpSpPr>
      <p:sp>
        <p:nvSpPr>
          <p:cNvPr id="128" name="Google Shape;128;p35"/>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9" name="Google Shape;129;p35"/>
          <p:cNvSpPr txBox="1"/>
          <p:nvPr>
            <p:ph idx="1" type="body"/>
          </p:nvPr>
        </p:nvSpPr>
        <p:spPr>
          <a:xfrm>
            <a:off x="457110" y="120339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0" name="Google Shape;130;p35"/>
          <p:cNvSpPr txBox="1"/>
          <p:nvPr>
            <p:ph idx="2"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1" name="Google Shape;131;p35"/>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2" name="Google Shape;132;p35"/>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33" name="Google Shape;133;p35"/>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34" name="Shape 134"/>
        <p:cNvGrpSpPr/>
        <p:nvPr/>
      </p:nvGrpSpPr>
      <p:grpSpPr>
        <a:xfrm>
          <a:off x="0" y="0"/>
          <a:ext cx="0" cy="0"/>
          <a:chOff x="0" y="0"/>
          <a:chExt cx="0" cy="0"/>
        </a:xfrm>
      </p:grpSpPr>
      <p:sp>
        <p:nvSpPr>
          <p:cNvPr id="135" name="Google Shape;135;p36"/>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36" name="Google Shape;136;p36"/>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7" name="Google Shape;137;p36"/>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8" name="Google Shape;138;p36"/>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39" name="Google Shape;139;p36"/>
          <p:cNvSpPr txBox="1"/>
          <p:nvPr>
            <p:ph idx="4"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0" name="Google Shape;140;p36"/>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1" name="Google Shape;141;p36"/>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42" name="Google Shape;142;p36"/>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43" name="Shape 143"/>
        <p:cNvGrpSpPr/>
        <p:nvPr/>
      </p:nvGrpSpPr>
      <p:grpSpPr>
        <a:xfrm>
          <a:off x="0" y="0"/>
          <a:ext cx="0" cy="0"/>
          <a:chOff x="0" y="0"/>
          <a:chExt cx="0" cy="0"/>
        </a:xfrm>
      </p:grpSpPr>
      <p:sp>
        <p:nvSpPr>
          <p:cNvPr id="144" name="Google Shape;144;p37"/>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45" name="Google Shape;145;p37"/>
          <p:cNvSpPr txBox="1"/>
          <p:nvPr>
            <p:ph idx="1" type="body"/>
          </p:nvPr>
        </p:nvSpPr>
        <p:spPr>
          <a:xfrm>
            <a:off x="45711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6" name="Google Shape;146;p37"/>
          <p:cNvSpPr txBox="1"/>
          <p:nvPr>
            <p:ph idx="2" type="body"/>
          </p:nvPr>
        </p:nvSpPr>
        <p:spPr>
          <a:xfrm>
            <a:off x="323973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7" name="Google Shape;147;p37"/>
          <p:cNvSpPr txBox="1"/>
          <p:nvPr>
            <p:ph idx="3" type="body"/>
          </p:nvPr>
        </p:nvSpPr>
        <p:spPr>
          <a:xfrm>
            <a:off x="602235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8" name="Google Shape;148;p37"/>
          <p:cNvSpPr txBox="1"/>
          <p:nvPr>
            <p:ph idx="4" type="body"/>
          </p:nvPr>
        </p:nvSpPr>
        <p:spPr>
          <a:xfrm>
            <a:off x="45711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49" name="Google Shape;149;p37"/>
          <p:cNvSpPr txBox="1"/>
          <p:nvPr>
            <p:ph idx="5" type="body"/>
          </p:nvPr>
        </p:nvSpPr>
        <p:spPr>
          <a:xfrm>
            <a:off x="323973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50" name="Google Shape;150;p37"/>
          <p:cNvSpPr txBox="1"/>
          <p:nvPr>
            <p:ph idx="6" type="body"/>
          </p:nvPr>
        </p:nvSpPr>
        <p:spPr>
          <a:xfrm>
            <a:off x="602235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151" name="Google Shape;151;p37"/>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52" name="Google Shape;152;p37"/>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
        <p:nvSpPr>
          <p:cNvPr id="153" name="Google Shape;153;p37"/>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5" name="Shape 15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56" name="Shape 156"/>
        <p:cNvGrpSpPr/>
        <p:nvPr/>
      </p:nvGrpSpPr>
      <p:grpSpPr>
        <a:xfrm>
          <a:off x="0" y="0"/>
          <a:ext cx="0" cy="0"/>
          <a:chOff x="0" y="0"/>
          <a:chExt cx="0" cy="0"/>
        </a:xfrm>
      </p:grpSpPr>
      <p:sp>
        <p:nvSpPr>
          <p:cNvPr id="157" name="Google Shape;157;p3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38"/>
          <p:cNvSpPr txBox="1"/>
          <p:nvPr>
            <p:ph idx="1" type="subTitle"/>
          </p:nvPr>
        </p:nvSpPr>
        <p:spPr>
          <a:xfrm>
            <a:off x="457110" y="1203390"/>
            <a:ext cx="8229300" cy="29832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9" name="Shape 159"/>
        <p:cNvGrpSpPr/>
        <p:nvPr/>
      </p:nvGrpSpPr>
      <p:grpSpPr>
        <a:xfrm>
          <a:off x="0" y="0"/>
          <a:ext cx="0" cy="0"/>
          <a:chOff x="0" y="0"/>
          <a:chExt cx="0" cy="0"/>
        </a:xfrm>
      </p:grpSpPr>
      <p:sp>
        <p:nvSpPr>
          <p:cNvPr id="160" name="Google Shape;160;p3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1" name="Google Shape;161;p39"/>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62" name="Shape 162"/>
        <p:cNvGrpSpPr/>
        <p:nvPr/>
      </p:nvGrpSpPr>
      <p:grpSpPr>
        <a:xfrm>
          <a:off x="0" y="0"/>
          <a:ext cx="0" cy="0"/>
          <a:chOff x="0" y="0"/>
          <a:chExt cx="0" cy="0"/>
        </a:xfrm>
      </p:grpSpPr>
      <p:sp>
        <p:nvSpPr>
          <p:cNvPr id="163" name="Google Shape;163;p40"/>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4" name="Google Shape;164;p40"/>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40"/>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sp>
        <p:nvSpPr>
          <p:cNvPr id="167" name="Google Shape;167;p41"/>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0" name="Shape 20"/>
        <p:cNvGrpSpPr/>
        <p:nvPr/>
      </p:nvGrpSpPr>
      <p:grpSpPr>
        <a:xfrm>
          <a:off x="0" y="0"/>
          <a:ext cx="0" cy="0"/>
          <a:chOff x="0" y="0"/>
          <a:chExt cx="0" cy="0"/>
        </a:xfrm>
      </p:grpSpPr>
      <p:sp>
        <p:nvSpPr>
          <p:cNvPr id="21" name="Google Shape;21;p17"/>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 name="Google Shape;22;p17"/>
          <p:cNvSpPr txBox="1"/>
          <p:nvPr>
            <p:ph idx="1" type="subTitle"/>
          </p:nvPr>
        </p:nvSpPr>
        <p:spPr>
          <a:xfrm>
            <a:off x="457110" y="1203390"/>
            <a:ext cx="8229300" cy="298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68" name="Shape 168"/>
        <p:cNvGrpSpPr/>
        <p:nvPr/>
      </p:nvGrpSpPr>
      <p:grpSpPr>
        <a:xfrm>
          <a:off x="0" y="0"/>
          <a:ext cx="0" cy="0"/>
          <a:chOff x="0" y="0"/>
          <a:chExt cx="0" cy="0"/>
        </a:xfrm>
      </p:grpSpPr>
      <p:sp>
        <p:nvSpPr>
          <p:cNvPr id="169" name="Google Shape;169;p42"/>
          <p:cNvSpPr txBox="1"/>
          <p:nvPr>
            <p:ph idx="1" type="subTitle"/>
          </p:nvPr>
        </p:nvSpPr>
        <p:spPr>
          <a:xfrm>
            <a:off x="457110" y="205200"/>
            <a:ext cx="8229300" cy="3981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170" name="Shape 170"/>
        <p:cNvGrpSpPr/>
        <p:nvPr/>
      </p:nvGrpSpPr>
      <p:grpSpPr>
        <a:xfrm>
          <a:off x="0" y="0"/>
          <a:ext cx="0" cy="0"/>
          <a:chOff x="0" y="0"/>
          <a:chExt cx="0" cy="0"/>
        </a:xfrm>
      </p:grpSpPr>
      <p:sp>
        <p:nvSpPr>
          <p:cNvPr id="171" name="Google Shape;171;p43"/>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2" name="Google Shape;172;p43"/>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3" name="Google Shape;173;p43"/>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4" name="Google Shape;174;p43"/>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175" name="Shape 175"/>
        <p:cNvGrpSpPr/>
        <p:nvPr/>
      </p:nvGrpSpPr>
      <p:grpSpPr>
        <a:xfrm>
          <a:off x="0" y="0"/>
          <a:ext cx="0" cy="0"/>
          <a:chOff x="0" y="0"/>
          <a:chExt cx="0" cy="0"/>
        </a:xfrm>
      </p:grpSpPr>
      <p:sp>
        <p:nvSpPr>
          <p:cNvPr id="176" name="Google Shape;176;p44"/>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44"/>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8" name="Google Shape;178;p44"/>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79" name="Google Shape;179;p44"/>
          <p:cNvSpPr txBox="1"/>
          <p:nvPr>
            <p:ph idx="3"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180" name="Shape 180"/>
        <p:cNvGrpSpPr/>
        <p:nvPr/>
      </p:nvGrpSpPr>
      <p:grpSpPr>
        <a:xfrm>
          <a:off x="0" y="0"/>
          <a:ext cx="0" cy="0"/>
          <a:chOff x="0" y="0"/>
          <a:chExt cx="0" cy="0"/>
        </a:xfrm>
      </p:grpSpPr>
      <p:sp>
        <p:nvSpPr>
          <p:cNvPr id="181" name="Google Shape;181;p45"/>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45"/>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45"/>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4" name="Google Shape;184;p45"/>
          <p:cNvSpPr txBox="1"/>
          <p:nvPr>
            <p:ph idx="3"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185" name="Shape 185"/>
        <p:cNvGrpSpPr/>
        <p:nvPr/>
      </p:nvGrpSpPr>
      <p:grpSpPr>
        <a:xfrm>
          <a:off x="0" y="0"/>
          <a:ext cx="0" cy="0"/>
          <a:chOff x="0" y="0"/>
          <a:chExt cx="0" cy="0"/>
        </a:xfrm>
      </p:grpSpPr>
      <p:sp>
        <p:nvSpPr>
          <p:cNvPr id="186" name="Google Shape;186;p46"/>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7" name="Google Shape;187;p46"/>
          <p:cNvSpPr txBox="1"/>
          <p:nvPr>
            <p:ph idx="1" type="body"/>
          </p:nvPr>
        </p:nvSpPr>
        <p:spPr>
          <a:xfrm>
            <a:off x="457110" y="1203390"/>
            <a:ext cx="82293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8" name="Google Shape;188;p46"/>
          <p:cNvSpPr txBox="1"/>
          <p:nvPr>
            <p:ph idx="2"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189" name="Shape 189"/>
        <p:cNvGrpSpPr/>
        <p:nvPr/>
      </p:nvGrpSpPr>
      <p:grpSpPr>
        <a:xfrm>
          <a:off x="0" y="0"/>
          <a:ext cx="0" cy="0"/>
          <a:chOff x="0" y="0"/>
          <a:chExt cx="0" cy="0"/>
        </a:xfrm>
      </p:grpSpPr>
      <p:sp>
        <p:nvSpPr>
          <p:cNvPr id="190" name="Google Shape;190;p47"/>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1" name="Google Shape;191;p47"/>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47"/>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3" name="Google Shape;193;p47"/>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47"/>
          <p:cNvSpPr txBox="1"/>
          <p:nvPr>
            <p:ph idx="4"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195" name="Shape 195"/>
        <p:cNvGrpSpPr/>
        <p:nvPr/>
      </p:nvGrpSpPr>
      <p:grpSpPr>
        <a:xfrm>
          <a:off x="0" y="0"/>
          <a:ext cx="0" cy="0"/>
          <a:chOff x="0" y="0"/>
          <a:chExt cx="0" cy="0"/>
        </a:xfrm>
      </p:grpSpPr>
      <p:sp>
        <p:nvSpPr>
          <p:cNvPr id="196" name="Google Shape;196;p4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48"/>
          <p:cNvSpPr txBox="1"/>
          <p:nvPr>
            <p:ph idx="1" type="body"/>
          </p:nvPr>
        </p:nvSpPr>
        <p:spPr>
          <a:xfrm>
            <a:off x="457110" y="1203390"/>
            <a:ext cx="26499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48"/>
          <p:cNvSpPr txBox="1"/>
          <p:nvPr>
            <p:ph idx="2" type="body"/>
          </p:nvPr>
        </p:nvSpPr>
        <p:spPr>
          <a:xfrm>
            <a:off x="3239730" y="1203390"/>
            <a:ext cx="26499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99" name="Google Shape;199;p48"/>
          <p:cNvSpPr txBox="1"/>
          <p:nvPr>
            <p:ph idx="3" type="body"/>
          </p:nvPr>
        </p:nvSpPr>
        <p:spPr>
          <a:xfrm>
            <a:off x="6022350" y="1203390"/>
            <a:ext cx="26499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0" name="Google Shape;200;p48"/>
          <p:cNvSpPr txBox="1"/>
          <p:nvPr>
            <p:ph idx="4" type="body"/>
          </p:nvPr>
        </p:nvSpPr>
        <p:spPr>
          <a:xfrm>
            <a:off x="457110" y="2761560"/>
            <a:ext cx="26499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1" name="Google Shape;201;p48"/>
          <p:cNvSpPr txBox="1"/>
          <p:nvPr>
            <p:ph idx="5" type="body"/>
          </p:nvPr>
        </p:nvSpPr>
        <p:spPr>
          <a:xfrm>
            <a:off x="3239730" y="2761560"/>
            <a:ext cx="26499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2" name="Google Shape;202;p48"/>
          <p:cNvSpPr txBox="1"/>
          <p:nvPr>
            <p:ph idx="6" type="body"/>
          </p:nvPr>
        </p:nvSpPr>
        <p:spPr>
          <a:xfrm>
            <a:off x="6022350" y="2761560"/>
            <a:ext cx="2649900" cy="14226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8" name="Shape 20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09" name="Shape 209"/>
        <p:cNvGrpSpPr/>
        <p:nvPr/>
      </p:nvGrpSpPr>
      <p:grpSpPr>
        <a:xfrm>
          <a:off x="0" y="0"/>
          <a:ext cx="0" cy="0"/>
          <a:chOff x="0" y="0"/>
          <a:chExt cx="0" cy="0"/>
        </a:xfrm>
      </p:grpSpPr>
      <p:sp>
        <p:nvSpPr>
          <p:cNvPr id="210" name="Google Shape;210;p4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1" name="Google Shape;211;p49"/>
          <p:cNvSpPr txBox="1"/>
          <p:nvPr>
            <p:ph idx="1" type="subTitle"/>
          </p:nvPr>
        </p:nvSpPr>
        <p:spPr>
          <a:xfrm>
            <a:off x="457110" y="1203390"/>
            <a:ext cx="8229300" cy="2983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212" name="Shape 212"/>
        <p:cNvGrpSpPr/>
        <p:nvPr/>
      </p:nvGrpSpPr>
      <p:grpSpPr>
        <a:xfrm>
          <a:off x="0" y="0"/>
          <a:ext cx="0" cy="0"/>
          <a:chOff x="0" y="0"/>
          <a:chExt cx="0" cy="0"/>
        </a:xfrm>
      </p:grpSpPr>
      <p:sp>
        <p:nvSpPr>
          <p:cNvPr id="213" name="Google Shape;213;p50"/>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4" name="Google Shape;214;p50"/>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3" name="Shape 23"/>
        <p:cNvGrpSpPr/>
        <p:nvPr/>
      </p:nvGrpSpPr>
      <p:grpSpPr>
        <a:xfrm>
          <a:off x="0" y="0"/>
          <a:ext cx="0" cy="0"/>
          <a:chOff x="0" y="0"/>
          <a:chExt cx="0" cy="0"/>
        </a:xfrm>
      </p:grpSpPr>
      <p:sp>
        <p:nvSpPr>
          <p:cNvPr id="24" name="Google Shape;24;p1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 name="Google Shape;25;p18"/>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6" name="Google Shape;26;p18"/>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15" name="Shape 215"/>
        <p:cNvGrpSpPr/>
        <p:nvPr/>
      </p:nvGrpSpPr>
      <p:grpSpPr>
        <a:xfrm>
          <a:off x="0" y="0"/>
          <a:ext cx="0" cy="0"/>
          <a:chOff x="0" y="0"/>
          <a:chExt cx="0" cy="0"/>
        </a:xfrm>
      </p:grpSpPr>
      <p:sp>
        <p:nvSpPr>
          <p:cNvPr id="216" name="Google Shape;216;p51"/>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17" name="Google Shape;217;p51"/>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18" name="Google Shape;218;p51"/>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9" name="Shape 219"/>
        <p:cNvGrpSpPr/>
        <p:nvPr/>
      </p:nvGrpSpPr>
      <p:grpSpPr>
        <a:xfrm>
          <a:off x="0" y="0"/>
          <a:ext cx="0" cy="0"/>
          <a:chOff x="0" y="0"/>
          <a:chExt cx="0" cy="0"/>
        </a:xfrm>
      </p:grpSpPr>
      <p:sp>
        <p:nvSpPr>
          <p:cNvPr id="220" name="Google Shape;220;p52"/>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21" name="Shape 221"/>
        <p:cNvGrpSpPr/>
        <p:nvPr/>
      </p:nvGrpSpPr>
      <p:grpSpPr>
        <a:xfrm>
          <a:off x="0" y="0"/>
          <a:ext cx="0" cy="0"/>
          <a:chOff x="0" y="0"/>
          <a:chExt cx="0" cy="0"/>
        </a:xfrm>
      </p:grpSpPr>
      <p:sp>
        <p:nvSpPr>
          <p:cNvPr id="222" name="Google Shape;222;p53"/>
          <p:cNvSpPr txBox="1"/>
          <p:nvPr>
            <p:ph idx="1" type="subTitle"/>
          </p:nvPr>
        </p:nvSpPr>
        <p:spPr>
          <a:xfrm>
            <a:off x="457110" y="205200"/>
            <a:ext cx="8229300" cy="3981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23" name="Shape 223"/>
        <p:cNvGrpSpPr/>
        <p:nvPr/>
      </p:nvGrpSpPr>
      <p:grpSpPr>
        <a:xfrm>
          <a:off x="0" y="0"/>
          <a:ext cx="0" cy="0"/>
          <a:chOff x="0" y="0"/>
          <a:chExt cx="0" cy="0"/>
        </a:xfrm>
      </p:grpSpPr>
      <p:sp>
        <p:nvSpPr>
          <p:cNvPr id="224" name="Google Shape;224;p54"/>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25" name="Google Shape;225;p54"/>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26" name="Google Shape;226;p54"/>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27" name="Google Shape;227;p54"/>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228" name="Shape 228"/>
        <p:cNvGrpSpPr/>
        <p:nvPr/>
      </p:nvGrpSpPr>
      <p:grpSpPr>
        <a:xfrm>
          <a:off x="0" y="0"/>
          <a:ext cx="0" cy="0"/>
          <a:chOff x="0" y="0"/>
          <a:chExt cx="0" cy="0"/>
        </a:xfrm>
      </p:grpSpPr>
      <p:sp>
        <p:nvSpPr>
          <p:cNvPr id="229" name="Google Shape;229;p55"/>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0" name="Google Shape;230;p55"/>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31" name="Google Shape;231;p55"/>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32" name="Google Shape;232;p55"/>
          <p:cNvSpPr txBox="1"/>
          <p:nvPr>
            <p:ph idx="3"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233" name="Shape 233"/>
        <p:cNvGrpSpPr/>
        <p:nvPr/>
      </p:nvGrpSpPr>
      <p:grpSpPr>
        <a:xfrm>
          <a:off x="0" y="0"/>
          <a:ext cx="0" cy="0"/>
          <a:chOff x="0" y="0"/>
          <a:chExt cx="0" cy="0"/>
        </a:xfrm>
      </p:grpSpPr>
      <p:sp>
        <p:nvSpPr>
          <p:cNvPr id="234" name="Google Shape;234;p56"/>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35" name="Google Shape;235;p56"/>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36" name="Google Shape;236;p56"/>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37" name="Google Shape;237;p56"/>
          <p:cNvSpPr txBox="1"/>
          <p:nvPr>
            <p:ph idx="3"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238" name="Shape 238"/>
        <p:cNvGrpSpPr/>
        <p:nvPr/>
      </p:nvGrpSpPr>
      <p:grpSpPr>
        <a:xfrm>
          <a:off x="0" y="0"/>
          <a:ext cx="0" cy="0"/>
          <a:chOff x="0" y="0"/>
          <a:chExt cx="0" cy="0"/>
        </a:xfrm>
      </p:grpSpPr>
      <p:sp>
        <p:nvSpPr>
          <p:cNvPr id="239" name="Google Shape;239;p57"/>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0" name="Google Shape;240;p57"/>
          <p:cNvSpPr txBox="1"/>
          <p:nvPr>
            <p:ph idx="1" type="body"/>
          </p:nvPr>
        </p:nvSpPr>
        <p:spPr>
          <a:xfrm>
            <a:off x="457110" y="120339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1" name="Google Shape;241;p57"/>
          <p:cNvSpPr txBox="1"/>
          <p:nvPr>
            <p:ph idx="2"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242" name="Shape 242"/>
        <p:cNvGrpSpPr/>
        <p:nvPr/>
      </p:nvGrpSpPr>
      <p:grpSpPr>
        <a:xfrm>
          <a:off x="0" y="0"/>
          <a:ext cx="0" cy="0"/>
          <a:chOff x="0" y="0"/>
          <a:chExt cx="0" cy="0"/>
        </a:xfrm>
      </p:grpSpPr>
      <p:sp>
        <p:nvSpPr>
          <p:cNvPr id="243" name="Google Shape;243;p58"/>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44" name="Google Shape;244;p58"/>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5" name="Google Shape;245;p58"/>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6" name="Google Shape;246;p58"/>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47" name="Google Shape;247;p58"/>
          <p:cNvSpPr txBox="1"/>
          <p:nvPr>
            <p:ph idx="4"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248" name="Shape 248"/>
        <p:cNvGrpSpPr/>
        <p:nvPr/>
      </p:nvGrpSpPr>
      <p:grpSpPr>
        <a:xfrm>
          <a:off x="0" y="0"/>
          <a:ext cx="0" cy="0"/>
          <a:chOff x="0" y="0"/>
          <a:chExt cx="0" cy="0"/>
        </a:xfrm>
      </p:grpSpPr>
      <p:sp>
        <p:nvSpPr>
          <p:cNvPr id="249" name="Google Shape;249;p5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50" name="Google Shape;250;p59"/>
          <p:cNvSpPr txBox="1"/>
          <p:nvPr>
            <p:ph idx="1" type="body"/>
          </p:nvPr>
        </p:nvSpPr>
        <p:spPr>
          <a:xfrm>
            <a:off x="45711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1" name="Google Shape;251;p59"/>
          <p:cNvSpPr txBox="1"/>
          <p:nvPr>
            <p:ph idx="2" type="body"/>
          </p:nvPr>
        </p:nvSpPr>
        <p:spPr>
          <a:xfrm>
            <a:off x="323973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2" name="Google Shape;252;p59"/>
          <p:cNvSpPr txBox="1"/>
          <p:nvPr>
            <p:ph idx="3" type="body"/>
          </p:nvPr>
        </p:nvSpPr>
        <p:spPr>
          <a:xfrm>
            <a:off x="6022350" y="120339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3" name="Google Shape;253;p59"/>
          <p:cNvSpPr txBox="1"/>
          <p:nvPr>
            <p:ph idx="4" type="body"/>
          </p:nvPr>
        </p:nvSpPr>
        <p:spPr>
          <a:xfrm>
            <a:off x="45711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4" name="Google Shape;254;p59"/>
          <p:cNvSpPr txBox="1"/>
          <p:nvPr>
            <p:ph idx="5" type="body"/>
          </p:nvPr>
        </p:nvSpPr>
        <p:spPr>
          <a:xfrm>
            <a:off x="323973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255" name="Google Shape;255;p59"/>
          <p:cNvSpPr txBox="1"/>
          <p:nvPr>
            <p:ph idx="6" type="body"/>
          </p:nvPr>
        </p:nvSpPr>
        <p:spPr>
          <a:xfrm>
            <a:off x="6022350" y="2761560"/>
            <a:ext cx="26499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9"/>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9" name="Shape 29"/>
        <p:cNvGrpSpPr/>
        <p:nvPr/>
      </p:nvGrpSpPr>
      <p:grpSpPr>
        <a:xfrm>
          <a:off x="0" y="0"/>
          <a:ext cx="0" cy="0"/>
          <a:chOff x="0" y="0"/>
          <a:chExt cx="0" cy="0"/>
        </a:xfrm>
      </p:grpSpPr>
      <p:sp>
        <p:nvSpPr>
          <p:cNvPr id="30" name="Google Shape;30;p20"/>
          <p:cNvSpPr txBox="1"/>
          <p:nvPr>
            <p:ph idx="1" type="subTitle"/>
          </p:nvPr>
        </p:nvSpPr>
        <p:spPr>
          <a:xfrm>
            <a:off x="457110" y="205200"/>
            <a:ext cx="8229300" cy="3981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1" name="Shape 31"/>
        <p:cNvGrpSpPr/>
        <p:nvPr/>
      </p:nvGrpSpPr>
      <p:grpSpPr>
        <a:xfrm>
          <a:off x="0" y="0"/>
          <a:ext cx="0" cy="0"/>
          <a:chOff x="0" y="0"/>
          <a:chExt cx="0" cy="0"/>
        </a:xfrm>
      </p:grpSpPr>
      <p:sp>
        <p:nvSpPr>
          <p:cNvPr id="32" name="Google Shape;32;p21"/>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 name="Google Shape;33;p21"/>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4" name="Google Shape;34;p21"/>
          <p:cNvSpPr txBox="1"/>
          <p:nvPr>
            <p:ph idx="2" type="body"/>
          </p:nvPr>
        </p:nvSpPr>
        <p:spPr>
          <a:xfrm>
            <a:off x="467397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5" name="Google Shape;35;p21"/>
          <p:cNvSpPr txBox="1"/>
          <p:nvPr>
            <p:ph idx="3" type="body"/>
          </p:nvPr>
        </p:nvSpPr>
        <p:spPr>
          <a:xfrm>
            <a:off x="45711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6" name="Shape 36"/>
        <p:cNvGrpSpPr/>
        <p:nvPr/>
      </p:nvGrpSpPr>
      <p:grpSpPr>
        <a:xfrm>
          <a:off x="0" y="0"/>
          <a:ext cx="0" cy="0"/>
          <a:chOff x="0" y="0"/>
          <a:chExt cx="0" cy="0"/>
        </a:xfrm>
      </p:grpSpPr>
      <p:sp>
        <p:nvSpPr>
          <p:cNvPr id="37" name="Google Shape;37;p22"/>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 name="Google Shape;38;p22"/>
          <p:cNvSpPr txBox="1"/>
          <p:nvPr>
            <p:ph idx="1" type="body"/>
          </p:nvPr>
        </p:nvSpPr>
        <p:spPr>
          <a:xfrm>
            <a:off x="457110" y="1203390"/>
            <a:ext cx="4015800" cy="2983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39" name="Google Shape;39;p22"/>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0" name="Google Shape;40;p22"/>
          <p:cNvSpPr txBox="1"/>
          <p:nvPr>
            <p:ph idx="3" type="body"/>
          </p:nvPr>
        </p:nvSpPr>
        <p:spPr>
          <a:xfrm>
            <a:off x="4673970" y="276156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1" name="Shape 41"/>
        <p:cNvGrpSpPr/>
        <p:nvPr/>
      </p:nvGrpSpPr>
      <p:grpSpPr>
        <a:xfrm>
          <a:off x="0" y="0"/>
          <a:ext cx="0" cy="0"/>
          <a:chOff x="0" y="0"/>
          <a:chExt cx="0" cy="0"/>
        </a:xfrm>
      </p:grpSpPr>
      <p:sp>
        <p:nvSpPr>
          <p:cNvPr id="42" name="Google Shape;42;p23"/>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 name="Google Shape;43;p23"/>
          <p:cNvSpPr txBox="1"/>
          <p:nvPr>
            <p:ph idx="1" type="body"/>
          </p:nvPr>
        </p:nvSpPr>
        <p:spPr>
          <a:xfrm>
            <a:off x="45711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4" name="Google Shape;44;p23"/>
          <p:cNvSpPr txBox="1"/>
          <p:nvPr>
            <p:ph idx="2" type="body"/>
          </p:nvPr>
        </p:nvSpPr>
        <p:spPr>
          <a:xfrm>
            <a:off x="4673970" y="1203390"/>
            <a:ext cx="40158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
        <p:nvSpPr>
          <p:cNvPr id="45" name="Google Shape;45;p23"/>
          <p:cNvSpPr txBox="1"/>
          <p:nvPr>
            <p:ph idx="3" type="body"/>
          </p:nvPr>
        </p:nvSpPr>
        <p:spPr>
          <a:xfrm>
            <a:off x="457110" y="2761560"/>
            <a:ext cx="8229300" cy="14226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SzPts val="1100"/>
              <a:buNone/>
              <a:defRPr/>
            </a:lvl1pPr>
            <a:lvl2pPr indent="-228600" lvl="1" marL="914400" algn="l">
              <a:lnSpc>
                <a:spcPct val="100000"/>
              </a:lnSpc>
              <a:spcBef>
                <a:spcPts val="0"/>
              </a:spcBef>
              <a:spcAft>
                <a:spcPts val="0"/>
              </a:spcAft>
              <a:buSzPts val="1100"/>
              <a:buNone/>
              <a:defRPr/>
            </a:lvl2pPr>
            <a:lvl3pPr indent="-228600" lvl="2" marL="1371600" algn="l">
              <a:lnSpc>
                <a:spcPct val="100000"/>
              </a:lnSpc>
              <a:spcBef>
                <a:spcPts val="0"/>
              </a:spcBef>
              <a:spcAft>
                <a:spcPts val="0"/>
              </a:spcAft>
              <a:buSzPts val="1100"/>
              <a:buNone/>
              <a:defRPr/>
            </a:lvl3pPr>
            <a:lvl4pPr indent="-228600" lvl="3" marL="1828800" algn="l">
              <a:lnSpc>
                <a:spcPct val="100000"/>
              </a:lnSpc>
              <a:spcBef>
                <a:spcPts val="0"/>
              </a:spcBef>
              <a:spcAft>
                <a:spcPts val="0"/>
              </a:spcAft>
              <a:buSzPts val="1100"/>
              <a:buNone/>
              <a:defRPr/>
            </a:lvl4pPr>
            <a:lvl5pPr indent="-228600" lvl="4" marL="2286000" algn="l">
              <a:lnSpc>
                <a:spcPct val="100000"/>
              </a:lnSpc>
              <a:spcBef>
                <a:spcPts val="0"/>
              </a:spcBef>
              <a:spcAft>
                <a:spcPts val="0"/>
              </a:spcAft>
              <a:buSzPts val="1100"/>
              <a:buNone/>
              <a:defRPr/>
            </a:lvl5pPr>
            <a:lvl6pPr indent="-228600" lvl="5" marL="2743200" algn="l">
              <a:lnSpc>
                <a:spcPct val="100000"/>
              </a:lnSpc>
              <a:spcBef>
                <a:spcPts val="0"/>
              </a:spcBef>
              <a:spcAft>
                <a:spcPts val="0"/>
              </a:spcAft>
              <a:buSzPts val="1100"/>
              <a:buNone/>
              <a:defRPr/>
            </a:lvl6pPr>
            <a:lvl7pPr indent="-228600" lvl="6" marL="3200400" algn="l">
              <a:lnSpc>
                <a:spcPct val="100000"/>
              </a:lnSpc>
              <a:spcBef>
                <a:spcPts val="0"/>
              </a:spcBef>
              <a:spcAft>
                <a:spcPts val="0"/>
              </a:spcAft>
              <a:buSzPts val="1100"/>
              <a:buNone/>
              <a:defRPr/>
            </a:lvl7pPr>
            <a:lvl8pPr indent="-228600" lvl="7" marL="3657600" algn="l">
              <a:lnSpc>
                <a:spcPct val="100000"/>
              </a:lnSpc>
              <a:spcBef>
                <a:spcPts val="0"/>
              </a:spcBef>
              <a:spcAft>
                <a:spcPts val="0"/>
              </a:spcAft>
              <a:buSzPts val="1100"/>
              <a:buNone/>
              <a:defRPr/>
            </a:lvl8pPr>
            <a:lvl9pPr indent="-228600" lvl="8" marL="4114800" algn="l">
              <a:lnSpc>
                <a:spcPct val="100000"/>
              </a:lnSpc>
              <a:spcBef>
                <a:spcPts val="0"/>
              </a:spcBef>
              <a:spcAft>
                <a:spcPts val="0"/>
              </a:spcAft>
              <a:buSzPts val="11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gif"/><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theme" Target="../theme/theme3.xml"/><Relationship Id="rId14" Type="http://schemas.openxmlformats.org/officeDocument/2006/relationships/slideLayout" Target="../slideLayouts/slideLayout1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theme" Target="../theme/theme4.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theme" Target="../theme/theme2.xml"/><Relationship Id="rId12" Type="http://schemas.openxmlformats.org/officeDocument/2006/relationships/slideLayout" Target="../slideLayouts/slideLayout36.xml"/><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image" Target="../media/image4.jpg"/><Relationship Id="rId2" Type="http://schemas.openxmlformats.org/officeDocument/2006/relationships/image" Target="../media/image3.png"/><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5.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8"/>
          <p:cNvSpPr/>
          <p:nvPr/>
        </p:nvSpPr>
        <p:spPr>
          <a:xfrm>
            <a:off x="322650" y="558360"/>
            <a:ext cx="6389700" cy="1538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8"/>
          <p:cNvSpPr/>
          <p:nvPr/>
        </p:nvSpPr>
        <p:spPr>
          <a:xfrm>
            <a:off x="322650" y="2125710"/>
            <a:ext cx="6389700" cy="5937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 name="Google Shape;8;p8"/>
          <p:cNvPicPr preferRelativeResize="0"/>
          <p:nvPr/>
        </p:nvPicPr>
        <p:blipFill rotWithShape="1">
          <a:blip r:embed="rId1">
            <a:alphaModFix/>
          </a:blip>
          <a:srcRect b="0" l="0" r="0" t="0"/>
          <a:stretch/>
        </p:blipFill>
        <p:spPr>
          <a:xfrm>
            <a:off x="0" y="0"/>
            <a:ext cx="9233462" cy="5142960"/>
          </a:xfrm>
          <a:prstGeom prst="rect">
            <a:avLst/>
          </a:prstGeom>
          <a:noFill/>
          <a:ln>
            <a:noFill/>
          </a:ln>
        </p:spPr>
      </p:pic>
      <p:grpSp>
        <p:nvGrpSpPr>
          <p:cNvPr id="9" name="Google Shape;9;p8"/>
          <p:cNvGrpSpPr/>
          <p:nvPr/>
        </p:nvGrpSpPr>
        <p:grpSpPr>
          <a:xfrm>
            <a:off x="353160" y="216540"/>
            <a:ext cx="1888560" cy="390150"/>
            <a:chOff x="470880" y="288720"/>
            <a:chExt cx="2518080" cy="520200"/>
          </a:xfrm>
        </p:grpSpPr>
        <p:pic>
          <p:nvPicPr>
            <p:cNvPr id="10" name="Google Shape;10;p8"/>
            <p:cNvPicPr preferRelativeResize="0"/>
            <p:nvPr/>
          </p:nvPicPr>
          <p:blipFill rotWithShape="1">
            <a:blip r:embed="rId2">
              <a:alphaModFix/>
            </a:blip>
            <a:srcRect b="0" l="0" r="0" t="0"/>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anchorCtr="0" anchor="t" bIns="45625" lIns="91525" spcFirstLastPara="1" rIns="91525" wrap="square" tIns="456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FFFFFF"/>
                  </a:solidFill>
                  <a:latin typeface="Ubuntu"/>
                  <a:ea typeface="Ubuntu"/>
                  <a:cs typeface="Ubuntu"/>
                  <a:sym typeface="Ubuntu"/>
                </a:rPr>
                <a:t>World</a:t>
              </a:r>
              <a:r>
                <a:rPr b="1" i="0" lang="es" sz="2000" u="none" cap="none" strike="noStrike">
                  <a:solidFill>
                    <a:srgbClr val="C00000"/>
                  </a:solidFill>
                  <a:latin typeface="Ubuntu"/>
                  <a:ea typeface="Ubuntu"/>
                  <a:cs typeface="Ubuntu"/>
                  <a:sym typeface="Ubuntu"/>
                </a:rPr>
                <a:t>.</a:t>
              </a:r>
              <a:endParaRPr b="0" i="0" sz="2000" u="none" cap="none" strike="noStrike">
                <a:solidFill>
                  <a:srgbClr val="000000"/>
                </a:solidFill>
                <a:latin typeface="Arial"/>
                <a:ea typeface="Arial"/>
                <a:cs typeface="Arial"/>
                <a:sym typeface="Arial"/>
              </a:endParaRPr>
            </a:p>
          </p:txBody>
        </p:sp>
      </p:grpSp>
      <p:sp>
        <p:nvSpPr>
          <p:cNvPr id="12" name="Google Shape;12;p8"/>
          <p:cNvSpPr/>
          <p:nvPr/>
        </p:nvSpPr>
        <p:spPr>
          <a:xfrm>
            <a:off x="5310630" y="216540"/>
            <a:ext cx="3484800" cy="1444200"/>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2200"/>
              <a:buFont typeface="Arial"/>
              <a:buNone/>
            </a:pPr>
            <a:r>
              <a:rPr b="1" i="0" lang="es" sz="2200" u="none" cap="none" strike="noStrike">
                <a:solidFill>
                  <a:srgbClr val="FFFFFF"/>
                </a:solidFill>
                <a:latin typeface="Ubuntu"/>
                <a:ea typeface="Ubuntu"/>
                <a:cs typeface="Ubuntu"/>
                <a:sym typeface="Ubuntu"/>
              </a:rPr>
              <a:t>Conocimiento</a:t>
            </a:r>
            <a:r>
              <a:rPr b="1" i="0" lang="es" sz="2200" u="none" cap="none" strike="noStrike">
                <a:solidFill>
                  <a:srgbClr val="C00000"/>
                </a:solidFill>
                <a:latin typeface="Ubuntu"/>
                <a:ea typeface="Ubuntu"/>
                <a:cs typeface="Ubuntu"/>
                <a:sym typeface="Ubuntu"/>
              </a:rPr>
              <a:t>.</a:t>
            </a:r>
            <a:r>
              <a:rPr b="1" i="0" lang="es" sz="2200" u="none" cap="none" strike="noStrike">
                <a:solidFill>
                  <a:srgbClr val="CE1F1F"/>
                </a:solidFill>
                <a:latin typeface="Ubuntu"/>
                <a:ea typeface="Ubuntu"/>
                <a:cs typeface="Ubuntu"/>
                <a:sym typeface="Ubuntu"/>
              </a:rPr>
              <a:t> </a:t>
            </a:r>
            <a:endParaRPr b="0" i="0" sz="2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200"/>
              <a:buFont typeface="Arial"/>
              <a:buNone/>
            </a:pPr>
            <a:r>
              <a:rPr b="1" i="0" lang="es" sz="2200" u="none" cap="none" strike="noStrike">
                <a:solidFill>
                  <a:srgbClr val="FFFFFF"/>
                </a:solidFill>
                <a:latin typeface="Ubuntu"/>
                <a:ea typeface="Ubuntu"/>
                <a:cs typeface="Ubuntu"/>
                <a:sym typeface="Ubuntu"/>
              </a:rPr>
              <a:t>Talento</a:t>
            </a:r>
            <a:r>
              <a:rPr b="1" i="0" lang="es" sz="2200" u="none" cap="none" strike="noStrike">
                <a:solidFill>
                  <a:srgbClr val="B55E19"/>
                </a:solidFill>
                <a:latin typeface="Ubuntu"/>
                <a:ea typeface="Ubuntu"/>
                <a:cs typeface="Ubuntu"/>
                <a:sym typeface="Ubuntu"/>
              </a:rPr>
              <a:t>.</a:t>
            </a:r>
            <a:r>
              <a:rPr b="1" i="0" lang="es" sz="2200" u="none" cap="none" strike="noStrike">
                <a:solidFill>
                  <a:srgbClr val="CE1F1F"/>
                </a:solidFill>
                <a:latin typeface="Ubuntu"/>
                <a:ea typeface="Ubuntu"/>
                <a:cs typeface="Ubuntu"/>
                <a:sym typeface="Ubuntu"/>
              </a:rPr>
              <a:t> </a:t>
            </a:r>
            <a:endParaRPr b="0" i="0" sz="22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2200"/>
              <a:buFont typeface="Arial"/>
              <a:buNone/>
            </a:pPr>
            <a:r>
              <a:rPr b="1" i="0" lang="es" sz="2200" u="none" cap="none" strike="noStrike">
                <a:solidFill>
                  <a:srgbClr val="FFFFFF"/>
                </a:solidFill>
                <a:latin typeface="Ubuntu"/>
                <a:ea typeface="Ubuntu"/>
                <a:cs typeface="Ubuntu"/>
                <a:sym typeface="Ubuntu"/>
              </a:rPr>
              <a:t>Innovación</a:t>
            </a:r>
            <a:r>
              <a:rPr b="1" i="0" lang="es" sz="2200" u="none" cap="none" strike="noStrike">
                <a:solidFill>
                  <a:srgbClr val="00B0F0"/>
                </a:solidFill>
                <a:latin typeface="Ubuntu"/>
                <a:ea typeface="Ubuntu"/>
                <a:cs typeface="Ubuntu"/>
                <a:sym typeface="Ubuntu"/>
              </a:rPr>
              <a:t>.</a:t>
            </a:r>
            <a:endParaRPr b="0" i="0" sz="2200" u="none" cap="none" strike="noStrike">
              <a:solidFill>
                <a:srgbClr val="000000"/>
              </a:solidFill>
              <a:latin typeface="Arial"/>
              <a:ea typeface="Arial"/>
              <a:cs typeface="Arial"/>
              <a:sym typeface="Arial"/>
            </a:endParaRPr>
          </a:p>
        </p:txBody>
      </p:sp>
      <p:sp>
        <p:nvSpPr>
          <p:cNvPr id="13" name="Google Shape;13;p8"/>
          <p:cNvSpPr/>
          <p:nvPr/>
        </p:nvSpPr>
        <p:spPr>
          <a:xfrm>
            <a:off x="4110480" y="4308930"/>
            <a:ext cx="922500" cy="328200"/>
          </a:xfrm>
          <a:prstGeom prst="rect">
            <a:avLst/>
          </a:prstGeom>
          <a:noFill/>
          <a:ln>
            <a:noFill/>
          </a:ln>
        </p:spPr>
        <p:txBody>
          <a:bodyPr anchorCtr="0" anchor="t" bIns="45625" lIns="91525" spcFirstLastPara="1" rIns="91525" wrap="square" tIns="45625">
            <a:noAutofit/>
          </a:bodyPr>
          <a:lstStyle/>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C00000"/>
                </a:solidFill>
                <a:latin typeface="Ubuntu"/>
                <a:ea typeface="Ubuntu"/>
                <a:cs typeface="Ubuntu"/>
                <a:sym typeface="Ubuntu"/>
              </a:rPr>
              <a:t>n.world</a:t>
            </a:r>
            <a:endParaRPr b="0" i="0" sz="1400" u="none" cap="none" strike="noStrike">
              <a:solidFill>
                <a:srgbClr val="000000"/>
              </a:solidFill>
              <a:latin typeface="Arial"/>
              <a:ea typeface="Arial"/>
              <a:cs typeface="Arial"/>
              <a:sym typeface="Arial"/>
            </a:endParaRPr>
          </a:p>
        </p:txBody>
      </p:sp>
      <p:sp>
        <p:nvSpPr>
          <p:cNvPr id="14" name="Google Shape;14;p8"/>
          <p:cNvSpPr txBox="1"/>
          <p:nvPr>
            <p:ph type="title"/>
          </p:nvPr>
        </p:nvSpPr>
        <p:spPr>
          <a:xfrm>
            <a:off x="457110" y="205200"/>
            <a:ext cx="8229300" cy="8583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8"/>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sp>
        <p:nvSpPr>
          <p:cNvPr id="65" name="Google Shape;65;p11"/>
          <p:cNvSpPr txBox="1"/>
          <p:nvPr>
            <p:ph idx="11" type="ftr"/>
          </p:nvPr>
        </p:nvSpPr>
        <p:spPr>
          <a:xfrm>
            <a:off x="3028860" y="4767390"/>
            <a:ext cx="3085800" cy="273000"/>
          </a:xfrm>
          <a:prstGeom prst="rect">
            <a:avLst/>
          </a:prstGeom>
          <a:noFill/>
          <a:ln>
            <a:noFill/>
          </a:ln>
        </p:spPr>
        <p:txBody>
          <a:bodyPr anchorCtr="0" anchor="ctr" bIns="33750" lIns="67500" spcFirstLastPara="1" rIns="67500" wrap="square" tIns="33750">
            <a:noAutofit/>
          </a:bodyPr>
          <a:lstStyle>
            <a:lvl1pPr lvl="0" marR="0" rtl="0" algn="ctr">
              <a:lnSpc>
                <a:spcPct val="100000"/>
              </a:lnSpc>
              <a:spcBef>
                <a:spcPts val="0"/>
              </a:spcBef>
              <a:spcAft>
                <a:spcPts val="0"/>
              </a:spcAft>
              <a:buClr>
                <a:srgbClr val="000000"/>
              </a:buClr>
              <a:buSzPts val="1100"/>
              <a:buFont typeface="Times New Roman"/>
              <a:buNone/>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1"/>
          <p:cNvSpPr txBox="1"/>
          <p:nvPr>
            <p:ph idx="12" type="sldNum"/>
          </p:nvPr>
        </p:nvSpPr>
        <p:spPr>
          <a:xfrm>
            <a:off x="6457860" y="4767390"/>
            <a:ext cx="2057100" cy="273000"/>
          </a:xfrm>
          <a:prstGeom prst="rect">
            <a:avLst/>
          </a:prstGeom>
          <a:noFill/>
          <a:ln>
            <a:noFill/>
          </a:ln>
        </p:spPr>
        <p:txBody>
          <a:bodyPr anchorCtr="0" anchor="ctr" bIns="33750" lIns="67500" spcFirstLastPara="1" rIns="67500" wrap="square" tIns="33750">
            <a:noAutofit/>
          </a:bodyPr>
          <a:lstStyle>
            <a:lvl1pPr indent="0" lvl="0"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1pPr>
            <a:lvl2pPr indent="0" lvl="1"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2pPr>
            <a:lvl3pPr indent="0" lvl="2"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3pPr>
            <a:lvl4pPr indent="0" lvl="3"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4pPr>
            <a:lvl5pPr indent="0" lvl="4"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5pPr>
            <a:lvl6pPr indent="0" lvl="5"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6pPr>
            <a:lvl7pPr indent="0" lvl="6"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7pPr>
            <a:lvl8pPr indent="0" lvl="7"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8pPr>
            <a:lvl9pPr indent="0" lvl="8" marL="0" marR="0" rtl="0" algn="r">
              <a:lnSpc>
                <a:spcPct val="100000"/>
              </a:lnSpc>
              <a:spcBef>
                <a:spcPts val="0"/>
              </a:spcBef>
              <a:spcAft>
                <a:spcPts val="0"/>
              </a:spcAft>
              <a:buClr>
                <a:srgbClr val="8B8B8B"/>
              </a:buClr>
              <a:buSzPts val="900"/>
              <a:buFont typeface="Calibri"/>
              <a:buNone/>
              <a:defRPr b="0" i="0" sz="900" u="none" cap="none" strike="noStrike">
                <a:solidFill>
                  <a:srgbClr val="8B8B8B"/>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latin typeface="Times New Roman"/>
              <a:ea typeface="Times New Roman"/>
              <a:cs typeface="Times New Roman"/>
              <a:sym typeface="Times New Roman"/>
            </a:endParaRPr>
          </a:p>
        </p:txBody>
      </p:sp>
      <p:sp>
        <p:nvSpPr>
          <p:cNvPr id="67" name="Google Shape;67;p11"/>
          <p:cNvSpPr txBox="1"/>
          <p:nvPr>
            <p:ph idx="10" type="dt"/>
          </p:nvPr>
        </p:nvSpPr>
        <p:spPr>
          <a:xfrm>
            <a:off x="628560" y="4767390"/>
            <a:ext cx="2057100" cy="273000"/>
          </a:xfrm>
          <a:prstGeom prst="rect">
            <a:avLst/>
          </a:prstGeom>
          <a:noFill/>
          <a:ln>
            <a:noFill/>
          </a:ln>
        </p:spPr>
        <p:txBody>
          <a:bodyPr anchorCtr="0" anchor="ctr" bIns="33750" lIns="67500" spcFirstLastPara="1" rIns="67500" wrap="square" tIns="33750">
            <a:noAutofit/>
          </a:bodyPr>
          <a:lstStyle>
            <a:lvl1pPr lvl="0" marR="0" rtl="0" algn="l">
              <a:lnSpc>
                <a:spcPct val="100000"/>
              </a:lnSpc>
              <a:spcBef>
                <a:spcPts val="0"/>
              </a:spcBef>
              <a:spcAft>
                <a:spcPts val="0"/>
              </a:spcAft>
              <a:buClr>
                <a:srgbClr val="000000"/>
              </a:buClr>
              <a:buSzPts val="1100"/>
              <a:buFont typeface="Times New Roman"/>
              <a:buNone/>
              <a:defRPr b="0" i="0" sz="1100" u="none" cap="none" strike="noStrike">
                <a:solidFill>
                  <a:srgbClr val="000000"/>
                </a:solidFill>
                <a:latin typeface="Times New Roman"/>
                <a:ea typeface="Times New Roman"/>
                <a:cs typeface="Times New Roman"/>
                <a:sym typeface="Times New Roman"/>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8" name="Google Shape;68;p11"/>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9" name="Google Shape;69;p11"/>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pic>
        <p:nvPicPr>
          <p:cNvPr id="204" name="Google Shape;204;p15"/>
          <p:cNvPicPr preferRelativeResize="0"/>
          <p:nvPr/>
        </p:nvPicPr>
        <p:blipFill rotWithShape="1">
          <a:blip r:embed="rId1">
            <a:alphaModFix/>
          </a:blip>
          <a:srcRect b="0" l="0" r="0" t="0"/>
          <a:stretch/>
        </p:blipFill>
        <p:spPr>
          <a:xfrm>
            <a:off x="0" y="0"/>
            <a:ext cx="9173519" cy="5172930"/>
          </a:xfrm>
          <a:prstGeom prst="rect">
            <a:avLst/>
          </a:prstGeom>
          <a:noFill/>
          <a:ln>
            <a:noFill/>
          </a:ln>
        </p:spPr>
      </p:pic>
      <p:pic>
        <p:nvPicPr>
          <p:cNvPr id="205" name="Google Shape;205;p15"/>
          <p:cNvPicPr preferRelativeResize="0"/>
          <p:nvPr/>
        </p:nvPicPr>
        <p:blipFill rotWithShape="1">
          <a:blip r:embed="rId2">
            <a:alphaModFix amt="12000"/>
          </a:blip>
          <a:srcRect b="0" l="0" r="0" t="0"/>
          <a:stretch/>
        </p:blipFill>
        <p:spPr>
          <a:xfrm>
            <a:off x="0" y="0"/>
            <a:ext cx="9143009" cy="5155920"/>
          </a:xfrm>
          <a:prstGeom prst="rect">
            <a:avLst/>
          </a:prstGeom>
          <a:noFill/>
          <a:ln>
            <a:noFill/>
          </a:ln>
        </p:spPr>
      </p:pic>
      <p:sp>
        <p:nvSpPr>
          <p:cNvPr id="206" name="Google Shape;206;p15"/>
          <p:cNvSpPr txBox="1"/>
          <p:nvPr>
            <p:ph type="title"/>
          </p:nvPr>
        </p:nvSpPr>
        <p:spPr>
          <a:xfrm>
            <a:off x="457110" y="205200"/>
            <a:ext cx="8229300" cy="8586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15"/>
          <p:cNvSpPr txBox="1"/>
          <p:nvPr>
            <p:ph idx="1" type="body"/>
          </p:nvPr>
        </p:nvSpPr>
        <p:spPr>
          <a:xfrm>
            <a:off x="457110" y="1203390"/>
            <a:ext cx="8229300" cy="2983200"/>
          </a:xfrm>
          <a:prstGeom prst="rect">
            <a:avLst/>
          </a:prstGeom>
          <a:noFill/>
          <a:ln>
            <a:noFill/>
          </a:ln>
        </p:spPr>
        <p:txBody>
          <a:bodyPr anchorCtr="0" anchor="t" bIns="0" lIns="0" spcFirstLastPara="1" rIns="0" wrap="square" tIns="0">
            <a:normAutofit/>
          </a:bodyPr>
          <a:lstStyle>
            <a:lvl1pPr indent="-228600" lvl="0" marL="457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0.gi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gif"/><Relationship Id="rId4" Type="http://schemas.openxmlformats.org/officeDocument/2006/relationships/image" Target="../media/image6.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0.gif"/><Relationship Id="rId4" Type="http://schemas.openxmlformats.org/officeDocument/2006/relationships/image" Target="../media/image21.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gif"/><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gif"/><Relationship Id="rId4" Type="http://schemas.openxmlformats.org/officeDocument/2006/relationships/image" Target="../media/image20.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0.gi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5.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0.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1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gif"/><Relationship Id="rId4" Type="http://schemas.openxmlformats.org/officeDocument/2006/relationships/image" Target="../media/image9.png"/><Relationship Id="rId5" Type="http://schemas.openxmlformats.org/officeDocument/2006/relationships/hyperlink" Target="https://youtu.be/WLX5QPYmB0k" TargetMode="External"/><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0.gif"/><Relationship Id="rId4" Type="http://schemas.openxmlformats.org/officeDocument/2006/relationships/image" Target="../media/image14.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2ab8871d866_0_52"/>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9" name="Google Shape;339;g2ab8871d866_0_52"/>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40" name="Google Shape;340;g2ab8871d866_0_52"/>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Operaciones matemáticas con ndarray</a:t>
            </a:r>
            <a:endParaRPr b="0" i="0" sz="2000" u="none" cap="none" strike="noStrike">
              <a:solidFill>
                <a:srgbClr val="000000"/>
              </a:solidFill>
              <a:latin typeface="Arial"/>
              <a:ea typeface="Arial"/>
              <a:cs typeface="Arial"/>
              <a:sym typeface="Arial"/>
            </a:endParaRPr>
          </a:p>
        </p:txBody>
      </p:sp>
      <p:sp>
        <p:nvSpPr>
          <p:cNvPr id="341" name="Google Shape;341;g2ab8871d866_0_52"/>
          <p:cNvSpPr/>
          <p:nvPr/>
        </p:nvSpPr>
        <p:spPr>
          <a:xfrm>
            <a:off x="336950" y="837000"/>
            <a:ext cx="4525200" cy="375690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Existen dos enfoques para llevar a cabo operaciones matemáticas con ndarray: a nivel del propio ndarray y </a:t>
            </a:r>
            <a:r>
              <a:rPr lang="es">
                <a:solidFill>
                  <a:schemeClr val="dk1"/>
                </a:solidFill>
                <a:latin typeface="Calibri"/>
                <a:ea typeface="Calibri"/>
                <a:cs typeface="Calibri"/>
                <a:sym typeface="Calibri"/>
              </a:rPr>
              <a:t>a nivel de elemento</a:t>
            </a:r>
            <a:r>
              <a:rPr lang="es">
                <a:latin typeface="Calibri"/>
                <a:ea typeface="Calibri"/>
                <a:cs typeface="Calibri"/>
                <a:sym typeface="Calibri"/>
              </a:rPr>
              <a:t>. </a:t>
            </a:r>
            <a:r>
              <a:rPr lang="es">
                <a:solidFill>
                  <a:schemeClr val="dk1"/>
                </a:solidFill>
                <a:latin typeface="Calibri"/>
                <a:ea typeface="Calibri"/>
                <a:cs typeface="Calibri"/>
                <a:sym typeface="Calibri"/>
              </a:rPr>
              <a:t>En referencia a este último, </a:t>
            </a:r>
            <a:r>
              <a:rPr lang="es">
                <a:solidFill>
                  <a:schemeClr val="dk1"/>
                </a:solidFill>
                <a:latin typeface="Calibri"/>
                <a:ea typeface="Calibri"/>
                <a:cs typeface="Calibri"/>
                <a:sym typeface="Calibri"/>
              </a:rPr>
              <a:t>se utilizan operadores matemáticos para realizar operaciones de suma, resta, producto, cociente, resto y potencia a nivel de elemento.</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Las operaciones a nivel de elemento impactan en los elementos que ocupan la misma posición en dos ndarray. Por lo tanto, se requieren dos arrays con dimensiones idénticas, que generarán en este caso un ndarray con la misma dimensión.</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Las operaciones a nivel de ndarray las veremos en el siguiente punto.</a:t>
            </a:r>
            <a:endParaRPr>
              <a:latin typeface="Calibri"/>
              <a:ea typeface="Calibri"/>
              <a:cs typeface="Calibri"/>
              <a:sym typeface="Calibri"/>
            </a:endParaRPr>
          </a:p>
        </p:txBody>
      </p:sp>
      <p:pic>
        <p:nvPicPr>
          <p:cNvPr id="342" name="Google Shape;342;g2ab8871d866_0_52"/>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343" name="Google Shape;343;g2ab8871d866_0_52"/>
          <p:cNvPicPr preferRelativeResize="0"/>
          <p:nvPr/>
        </p:nvPicPr>
        <p:blipFill rotWithShape="1">
          <a:blip r:embed="rId4">
            <a:alphaModFix/>
          </a:blip>
          <a:srcRect b="0" l="0" r="0" t="0"/>
          <a:stretch/>
        </p:blipFill>
        <p:spPr>
          <a:xfrm>
            <a:off x="5463000" y="1552613"/>
            <a:ext cx="2605625" cy="2325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2ab8871d866_0_144"/>
          <p:cNvPicPr preferRelativeResize="0"/>
          <p:nvPr/>
        </p:nvPicPr>
        <p:blipFill rotWithShape="1">
          <a:blip r:embed="rId3">
            <a:alphaModFix/>
          </a:blip>
          <a:srcRect b="0" l="0" r="0" t="0"/>
          <a:stretch/>
        </p:blipFill>
        <p:spPr>
          <a:xfrm>
            <a:off x="-11880" y="-13500"/>
            <a:ext cx="9143552" cy="5156460"/>
          </a:xfrm>
          <a:prstGeom prst="rect">
            <a:avLst/>
          </a:prstGeom>
          <a:noFill/>
          <a:ln>
            <a:noFill/>
          </a:ln>
        </p:spPr>
      </p:pic>
      <p:sp>
        <p:nvSpPr>
          <p:cNvPr id="349" name="Google Shape;349;g2ab8871d866_0_144"/>
          <p:cNvSpPr/>
          <p:nvPr/>
        </p:nvSpPr>
        <p:spPr>
          <a:xfrm>
            <a:off x="851310" y="380160"/>
            <a:ext cx="5207100" cy="745500"/>
          </a:xfrm>
          <a:prstGeom prst="rect">
            <a:avLst/>
          </a:prstGeom>
          <a:noFill/>
          <a:ln>
            <a:noFill/>
          </a:ln>
        </p:spPr>
        <p:txBody>
          <a:bodyPr anchorCtr="0" anchor="t" bIns="121775" lIns="121775" spcFirstLastPara="1" rIns="121775" wrap="square" tIns="121775">
            <a:noAutofit/>
          </a:bodyPr>
          <a:lstStyle/>
          <a:p>
            <a:pPr indent="0" lvl="0" marL="0" marR="0" rtl="0" algn="l">
              <a:lnSpc>
                <a:spcPct val="80000"/>
              </a:lnSpc>
              <a:spcBef>
                <a:spcPts val="0"/>
              </a:spcBef>
              <a:spcAft>
                <a:spcPts val="0"/>
              </a:spcAft>
              <a:buClr>
                <a:srgbClr val="000000"/>
              </a:buClr>
              <a:buSzPts val="3300"/>
              <a:buFont typeface="Arial"/>
              <a:buNone/>
            </a:pPr>
            <a:r>
              <a:rPr b="1" lang="es" sz="3300">
                <a:solidFill>
                  <a:srgbClr val="FFFFFF"/>
                </a:solidFill>
                <a:latin typeface="Ubuntu"/>
                <a:ea typeface="Ubuntu"/>
                <a:cs typeface="Ubuntu"/>
                <a:sym typeface="Ubuntu"/>
              </a:rPr>
              <a:t>Álgebra matricial</a:t>
            </a:r>
            <a:endParaRPr b="0" i="0" sz="3300" u="none" cap="none" strike="noStrike">
              <a:solidFill>
                <a:srgbClr val="000000"/>
              </a:solidFill>
              <a:latin typeface="Arial"/>
              <a:ea typeface="Arial"/>
              <a:cs typeface="Arial"/>
              <a:sym typeface="Arial"/>
            </a:endParaRPr>
          </a:p>
        </p:txBody>
      </p:sp>
      <p:cxnSp>
        <p:nvCxnSpPr>
          <p:cNvPr id="350" name="Google Shape;350;g2ab8871d866_0_144"/>
          <p:cNvCxnSpPr/>
          <p:nvPr/>
        </p:nvCxnSpPr>
        <p:spPr>
          <a:xfrm flipH="1" rot="10800000">
            <a:off x="324000" y="959910"/>
            <a:ext cx="7866900" cy="4800"/>
          </a:xfrm>
          <a:prstGeom prst="straightConnector1">
            <a:avLst/>
          </a:prstGeom>
          <a:noFill/>
          <a:ln cap="flat" cmpd="sng" w="9525">
            <a:solidFill>
              <a:srgbClr val="C00000"/>
            </a:solidFill>
            <a:prstDash val="solid"/>
            <a:round/>
            <a:headEnd len="sm" w="sm" type="none"/>
            <a:tailEnd len="sm" w="sm"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ab8871d866_0_60"/>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 name="Google Shape;356;g2ab8871d866_0_60"/>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57" name="Google Shape;357;g2ab8871d866_0_60"/>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Álgebra matricial</a:t>
            </a:r>
            <a:endParaRPr b="0" i="0" sz="2000" u="none" cap="none" strike="noStrike">
              <a:solidFill>
                <a:srgbClr val="000000"/>
              </a:solidFill>
              <a:latin typeface="Arial"/>
              <a:ea typeface="Arial"/>
              <a:cs typeface="Arial"/>
              <a:sym typeface="Arial"/>
            </a:endParaRPr>
          </a:p>
        </p:txBody>
      </p:sp>
      <p:sp>
        <p:nvSpPr>
          <p:cNvPr id="358" name="Google Shape;358;g2ab8871d866_0_60"/>
          <p:cNvSpPr/>
          <p:nvPr/>
        </p:nvSpPr>
        <p:spPr>
          <a:xfrm>
            <a:off x="336950" y="837000"/>
            <a:ext cx="8391600" cy="430650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En las sucesivas diapositivas se exponen las principales operaciones matriciales que podemos llevar a cabo con ndarray.</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Clr>
                <a:srgbClr val="000000"/>
              </a:buClr>
              <a:buSzPts val="1400"/>
              <a:buFont typeface="Calibri"/>
              <a:buChar char="●"/>
            </a:pPr>
            <a:r>
              <a:rPr lang="es">
                <a:latin typeface="Calibri"/>
                <a:ea typeface="Calibri"/>
                <a:cs typeface="Calibri"/>
                <a:sym typeface="Calibri"/>
              </a:rPr>
              <a:t>Producto escalar. Se utiliza el método ‘dot()’ o el operador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Módulo de un vector. Se calcula mediante el método ‘norm()’:</a:t>
            </a:r>
            <a:endParaRPr>
              <a:latin typeface="Calibri"/>
              <a:ea typeface="Calibri"/>
              <a:cs typeface="Calibri"/>
              <a:sym typeface="Calibri"/>
            </a:endParaRPr>
          </a:p>
          <a:p>
            <a:pPr indent="0" lvl="0" marL="457200" marR="0" rtl="0" algn="just">
              <a:lnSpc>
                <a:spcPct val="100000"/>
              </a:lnSpc>
              <a:spcBef>
                <a:spcPts val="0"/>
              </a:spcBef>
              <a:spcAft>
                <a:spcPts val="0"/>
              </a:spcAft>
              <a:buNone/>
            </a:pPr>
            <a:r>
              <a:t/>
            </a:r>
            <a:endParaRPr>
              <a:latin typeface="Calibri"/>
              <a:ea typeface="Calibri"/>
              <a:cs typeface="Calibri"/>
              <a:sym typeface="Calibri"/>
            </a:endParaRPr>
          </a:p>
        </p:txBody>
      </p:sp>
      <p:pic>
        <p:nvPicPr>
          <p:cNvPr id="359" name="Google Shape;359;g2ab8871d866_0_60"/>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360" name="Google Shape;360;g2ab8871d866_0_60"/>
          <p:cNvPicPr preferRelativeResize="0"/>
          <p:nvPr/>
        </p:nvPicPr>
        <p:blipFill rotWithShape="1">
          <a:blip r:embed="rId4">
            <a:alphaModFix/>
          </a:blip>
          <a:srcRect b="0" l="0" r="0" t="0"/>
          <a:stretch/>
        </p:blipFill>
        <p:spPr>
          <a:xfrm>
            <a:off x="876875" y="1767927"/>
            <a:ext cx="1823575" cy="1340400"/>
          </a:xfrm>
          <a:prstGeom prst="rect">
            <a:avLst/>
          </a:prstGeom>
          <a:noFill/>
          <a:ln>
            <a:noFill/>
          </a:ln>
        </p:spPr>
      </p:pic>
      <p:pic>
        <p:nvPicPr>
          <p:cNvPr id="361" name="Google Shape;361;g2ab8871d866_0_60"/>
          <p:cNvPicPr preferRelativeResize="0"/>
          <p:nvPr/>
        </p:nvPicPr>
        <p:blipFill rotWithShape="1">
          <a:blip r:embed="rId5">
            <a:alphaModFix/>
          </a:blip>
          <a:srcRect b="0" l="0" r="0" t="0"/>
          <a:stretch/>
        </p:blipFill>
        <p:spPr>
          <a:xfrm>
            <a:off x="876875" y="3522850"/>
            <a:ext cx="1921900" cy="881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ab8871d866_0_158"/>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7" name="Google Shape;367;g2ab8871d866_0_158"/>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68" name="Google Shape;368;g2ab8871d866_0_158"/>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Álgebra matricial</a:t>
            </a:r>
            <a:endParaRPr b="0" i="0" sz="2000" u="none" cap="none" strike="noStrike">
              <a:solidFill>
                <a:srgbClr val="000000"/>
              </a:solidFill>
              <a:latin typeface="Arial"/>
              <a:ea typeface="Arial"/>
              <a:cs typeface="Arial"/>
              <a:sym typeface="Arial"/>
            </a:endParaRPr>
          </a:p>
        </p:txBody>
      </p:sp>
      <p:sp>
        <p:nvSpPr>
          <p:cNvPr id="369" name="Google Shape;369;g2ab8871d866_0_158"/>
          <p:cNvSpPr/>
          <p:nvPr/>
        </p:nvSpPr>
        <p:spPr>
          <a:xfrm>
            <a:off x="336950" y="837000"/>
            <a:ext cx="8391600" cy="4306500"/>
          </a:xfrm>
          <a:prstGeom prst="rect">
            <a:avLst/>
          </a:prstGeom>
          <a:noFill/>
          <a:ln>
            <a:noFill/>
          </a:ln>
        </p:spPr>
        <p:txBody>
          <a:bodyPr anchorCtr="0" anchor="t" bIns="33750" lIns="67500" spcFirstLastPara="1" rIns="67500" wrap="square" tIns="33750">
            <a:noAutofit/>
          </a:bodyPr>
          <a:lstStyle/>
          <a:p>
            <a:pPr indent="-317500" lvl="0" marL="457200" marR="0" rtl="0" algn="just">
              <a:lnSpc>
                <a:spcPct val="100000"/>
              </a:lnSpc>
              <a:spcBef>
                <a:spcPts val="0"/>
              </a:spcBef>
              <a:spcAft>
                <a:spcPts val="0"/>
              </a:spcAft>
              <a:buClr>
                <a:srgbClr val="000000"/>
              </a:buClr>
              <a:buSzPts val="1400"/>
              <a:buFont typeface="Calibri"/>
              <a:buChar char="●"/>
            </a:pPr>
            <a:r>
              <a:rPr lang="es">
                <a:latin typeface="Calibri"/>
                <a:ea typeface="Calibri"/>
                <a:cs typeface="Calibri"/>
                <a:sym typeface="Calibri"/>
              </a:rPr>
              <a:t>Producto de dos matrices. Disponemos de las mismas herramientas que para calcular el producto escalar de dos vectores: @ o ‘dot()’:</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Matriz transpuesta. Se utiliza el método ‘.T’, lo que nos permite transponer por completo una matriz:</a:t>
            </a:r>
            <a:endParaRPr>
              <a:latin typeface="Calibri"/>
              <a:ea typeface="Calibri"/>
              <a:cs typeface="Calibri"/>
              <a:sym typeface="Calibri"/>
            </a:endParaRPr>
          </a:p>
        </p:txBody>
      </p:sp>
      <p:pic>
        <p:nvPicPr>
          <p:cNvPr id="370" name="Google Shape;370;g2ab8871d866_0_158"/>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371" name="Google Shape;371;g2ab8871d866_0_158"/>
          <p:cNvPicPr preferRelativeResize="0"/>
          <p:nvPr/>
        </p:nvPicPr>
        <p:blipFill rotWithShape="1">
          <a:blip r:embed="rId4">
            <a:alphaModFix/>
          </a:blip>
          <a:srcRect b="0" l="0" r="0" t="0"/>
          <a:stretch/>
        </p:blipFill>
        <p:spPr>
          <a:xfrm>
            <a:off x="881775" y="1315325"/>
            <a:ext cx="2295350" cy="1439650"/>
          </a:xfrm>
          <a:prstGeom prst="rect">
            <a:avLst/>
          </a:prstGeom>
          <a:noFill/>
          <a:ln>
            <a:noFill/>
          </a:ln>
        </p:spPr>
      </p:pic>
      <p:pic>
        <p:nvPicPr>
          <p:cNvPr id="372" name="Google Shape;372;g2ab8871d866_0_158"/>
          <p:cNvPicPr preferRelativeResize="0"/>
          <p:nvPr/>
        </p:nvPicPr>
        <p:blipFill rotWithShape="1">
          <a:blip r:embed="rId5">
            <a:alphaModFix/>
          </a:blip>
          <a:srcRect b="0" l="0" r="0" t="0"/>
          <a:stretch/>
        </p:blipFill>
        <p:spPr>
          <a:xfrm>
            <a:off x="881775" y="3235450"/>
            <a:ext cx="2295350" cy="10421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g2ab8871d866_0_150"/>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8" name="Google Shape;378;g2ab8871d866_0_150"/>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79" name="Google Shape;379;g2ab8871d866_0_150"/>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Álgebra matricial</a:t>
            </a:r>
            <a:endParaRPr b="0" i="0" sz="2000" u="none" cap="none" strike="noStrike">
              <a:solidFill>
                <a:srgbClr val="000000"/>
              </a:solidFill>
              <a:latin typeface="Arial"/>
              <a:ea typeface="Arial"/>
              <a:cs typeface="Arial"/>
              <a:sym typeface="Arial"/>
            </a:endParaRPr>
          </a:p>
        </p:txBody>
      </p:sp>
      <p:sp>
        <p:nvSpPr>
          <p:cNvPr id="380" name="Google Shape;380;g2ab8871d866_0_150"/>
          <p:cNvSpPr/>
          <p:nvPr/>
        </p:nvSpPr>
        <p:spPr>
          <a:xfrm>
            <a:off x="336950" y="837000"/>
            <a:ext cx="8391600" cy="4306500"/>
          </a:xfrm>
          <a:prstGeom prst="rect">
            <a:avLst/>
          </a:prstGeom>
          <a:noFill/>
          <a:ln>
            <a:noFill/>
          </a:ln>
        </p:spPr>
        <p:txBody>
          <a:bodyPr anchorCtr="0" anchor="t" bIns="33750" lIns="67500" spcFirstLastPara="1" rIns="67500" wrap="square" tIns="33750">
            <a:noAutofit/>
          </a:bodyPr>
          <a:lstStyle/>
          <a:p>
            <a:pPr indent="-317500" lvl="0" marL="457200" marR="0" rtl="0" algn="just">
              <a:lnSpc>
                <a:spcPct val="100000"/>
              </a:lnSpc>
              <a:spcBef>
                <a:spcPts val="0"/>
              </a:spcBef>
              <a:spcAft>
                <a:spcPts val="0"/>
              </a:spcAft>
              <a:buClr>
                <a:srgbClr val="000000"/>
              </a:buClr>
              <a:buSzPts val="1400"/>
              <a:buFont typeface="Calibri"/>
              <a:buChar char="●"/>
            </a:pPr>
            <a:r>
              <a:rPr lang="es">
                <a:latin typeface="Calibri"/>
                <a:ea typeface="Calibri"/>
                <a:cs typeface="Calibri"/>
                <a:sym typeface="Calibri"/>
              </a:rPr>
              <a:t>Traza (suma de los elementos de su diagonal). Se calcula con el método ‘trace()’ para una matriz cuadrada:</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Determinante. Se obtiene con el método ‘det()’ para una matriz cuadrada:</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Inversa. Calculada con la función ‘inv()’:</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457200" marR="0" rtl="0" algn="just">
              <a:lnSpc>
                <a:spcPct val="100000"/>
              </a:lnSpc>
              <a:spcBef>
                <a:spcPts val="0"/>
              </a:spcBef>
              <a:spcAft>
                <a:spcPts val="0"/>
              </a:spcAft>
              <a:buNone/>
            </a:pPr>
            <a:r>
              <a:t/>
            </a:r>
            <a:endParaRPr>
              <a:latin typeface="Calibri"/>
              <a:ea typeface="Calibri"/>
              <a:cs typeface="Calibri"/>
              <a:sym typeface="Calibri"/>
            </a:endParaRPr>
          </a:p>
        </p:txBody>
      </p:sp>
      <p:pic>
        <p:nvPicPr>
          <p:cNvPr id="381" name="Google Shape;381;g2ab8871d866_0_150"/>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382" name="Google Shape;382;g2ab8871d866_0_150"/>
          <p:cNvPicPr preferRelativeResize="0"/>
          <p:nvPr/>
        </p:nvPicPr>
        <p:blipFill rotWithShape="1">
          <a:blip r:embed="rId4">
            <a:alphaModFix/>
          </a:blip>
          <a:srcRect b="0" l="0" r="0" t="0"/>
          <a:stretch/>
        </p:blipFill>
        <p:spPr>
          <a:xfrm>
            <a:off x="876849" y="1158299"/>
            <a:ext cx="2521575" cy="611475"/>
          </a:xfrm>
          <a:prstGeom prst="rect">
            <a:avLst/>
          </a:prstGeom>
          <a:noFill/>
          <a:ln>
            <a:noFill/>
          </a:ln>
        </p:spPr>
      </p:pic>
      <p:pic>
        <p:nvPicPr>
          <p:cNvPr id="383" name="Google Shape;383;g2ab8871d866_0_150"/>
          <p:cNvPicPr preferRelativeResize="0"/>
          <p:nvPr/>
        </p:nvPicPr>
        <p:blipFill rotWithShape="1">
          <a:blip r:embed="rId5">
            <a:alphaModFix/>
          </a:blip>
          <a:srcRect b="0" l="0" r="0" t="0"/>
          <a:stretch/>
        </p:blipFill>
        <p:spPr>
          <a:xfrm>
            <a:off x="876850" y="2180900"/>
            <a:ext cx="2521575" cy="665573"/>
          </a:xfrm>
          <a:prstGeom prst="rect">
            <a:avLst/>
          </a:prstGeom>
          <a:noFill/>
          <a:ln>
            <a:noFill/>
          </a:ln>
        </p:spPr>
      </p:pic>
      <p:pic>
        <p:nvPicPr>
          <p:cNvPr id="384" name="Google Shape;384;g2ab8871d866_0_150"/>
          <p:cNvPicPr preferRelativeResize="0"/>
          <p:nvPr/>
        </p:nvPicPr>
        <p:blipFill rotWithShape="1">
          <a:blip r:embed="rId6">
            <a:alphaModFix/>
          </a:blip>
          <a:srcRect b="0" l="0" r="0" t="0"/>
          <a:stretch/>
        </p:blipFill>
        <p:spPr>
          <a:xfrm>
            <a:off x="876850" y="3230875"/>
            <a:ext cx="2917149" cy="91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g2ab8871d866_0_173"/>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0" name="Google Shape;390;g2ab8871d866_0_173"/>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91" name="Google Shape;391;g2ab8871d866_0_173"/>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Álgebra matricial</a:t>
            </a:r>
            <a:endParaRPr b="0" i="0" sz="2000" u="none" cap="none" strike="noStrike">
              <a:solidFill>
                <a:srgbClr val="000000"/>
              </a:solidFill>
              <a:latin typeface="Arial"/>
              <a:ea typeface="Arial"/>
              <a:cs typeface="Arial"/>
              <a:sym typeface="Arial"/>
            </a:endParaRPr>
          </a:p>
        </p:txBody>
      </p:sp>
      <p:sp>
        <p:nvSpPr>
          <p:cNvPr id="392" name="Google Shape;392;g2ab8871d866_0_173"/>
          <p:cNvSpPr/>
          <p:nvPr/>
        </p:nvSpPr>
        <p:spPr>
          <a:xfrm>
            <a:off x="336950" y="1177900"/>
            <a:ext cx="8391600" cy="3965700"/>
          </a:xfrm>
          <a:prstGeom prst="rect">
            <a:avLst/>
          </a:prstGeom>
          <a:noFill/>
          <a:ln>
            <a:noFill/>
          </a:ln>
        </p:spPr>
        <p:txBody>
          <a:bodyPr anchorCtr="0" anchor="t" bIns="33750" lIns="67500" spcFirstLastPara="1" rIns="67500" wrap="square" tIns="33750">
            <a:noAutofit/>
          </a:bodyPr>
          <a:lstStyle/>
          <a:p>
            <a:pPr indent="-317500" lvl="0" marL="457200" marR="0" rtl="0" algn="just">
              <a:lnSpc>
                <a:spcPct val="100000"/>
              </a:lnSpc>
              <a:spcBef>
                <a:spcPts val="0"/>
              </a:spcBef>
              <a:spcAft>
                <a:spcPts val="0"/>
              </a:spcAft>
              <a:buClr>
                <a:srgbClr val="000000"/>
              </a:buClr>
              <a:buSzPts val="1400"/>
              <a:buFont typeface="Calibri"/>
              <a:buChar char="●"/>
            </a:pPr>
            <a:r>
              <a:rPr lang="es">
                <a:latin typeface="Calibri"/>
                <a:ea typeface="Calibri"/>
                <a:cs typeface="Calibri"/>
                <a:sym typeface="Calibri"/>
              </a:rPr>
              <a:t>Autovalores. Se calculan con el método ‘eigvals()’ para una matriz cuadrada:</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Autovectores. Se utiliza el método ‘eig()’ </a:t>
            </a:r>
            <a:r>
              <a:rPr lang="es">
                <a:solidFill>
                  <a:schemeClr val="dk1"/>
                </a:solidFill>
                <a:latin typeface="Calibri"/>
                <a:ea typeface="Calibri"/>
                <a:cs typeface="Calibri"/>
                <a:sym typeface="Calibri"/>
              </a:rPr>
              <a:t> para una matriz cuadrada:</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solidFill>
                <a:schemeClr val="dk1"/>
              </a:solidFill>
              <a:latin typeface="Calibri"/>
              <a:ea typeface="Calibri"/>
              <a:cs typeface="Calibri"/>
              <a:sym typeface="Calibri"/>
            </a:endParaRPr>
          </a:p>
          <a:p>
            <a:pPr indent="0" lvl="0" marL="0" marR="0" rtl="0" algn="just">
              <a:lnSpc>
                <a:spcPct val="100000"/>
              </a:lnSpc>
              <a:spcBef>
                <a:spcPts val="0"/>
              </a:spcBef>
              <a:spcAft>
                <a:spcPts val="0"/>
              </a:spcAft>
              <a:buNone/>
            </a:pPr>
            <a:r>
              <a:t/>
            </a:r>
            <a:endParaRPr>
              <a:latin typeface="Calibri"/>
              <a:ea typeface="Calibri"/>
              <a:cs typeface="Calibri"/>
              <a:sym typeface="Calibri"/>
            </a:endParaRPr>
          </a:p>
        </p:txBody>
      </p:sp>
      <p:pic>
        <p:nvPicPr>
          <p:cNvPr id="393" name="Google Shape;393;g2ab8871d866_0_173"/>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394" name="Google Shape;394;g2ab8871d866_0_173"/>
          <p:cNvPicPr preferRelativeResize="0"/>
          <p:nvPr/>
        </p:nvPicPr>
        <p:blipFill rotWithShape="1">
          <a:blip r:embed="rId4">
            <a:alphaModFix/>
          </a:blip>
          <a:srcRect b="0" l="0" r="0" t="0"/>
          <a:stretch/>
        </p:blipFill>
        <p:spPr>
          <a:xfrm>
            <a:off x="863775" y="1473475"/>
            <a:ext cx="3261901" cy="812125"/>
          </a:xfrm>
          <a:prstGeom prst="rect">
            <a:avLst/>
          </a:prstGeom>
          <a:noFill/>
          <a:ln>
            <a:noFill/>
          </a:ln>
        </p:spPr>
      </p:pic>
      <p:pic>
        <p:nvPicPr>
          <p:cNvPr id="395" name="Google Shape;395;g2ab8871d866_0_173"/>
          <p:cNvPicPr preferRelativeResize="0"/>
          <p:nvPr/>
        </p:nvPicPr>
        <p:blipFill rotWithShape="1">
          <a:blip r:embed="rId5">
            <a:alphaModFix/>
          </a:blip>
          <a:srcRect b="0" l="0" r="0" t="0"/>
          <a:stretch/>
        </p:blipFill>
        <p:spPr>
          <a:xfrm>
            <a:off x="863775" y="2770987"/>
            <a:ext cx="6282149" cy="100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2ab8871d866_0_184"/>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1" name="Google Shape;401;g2ab8871d866_0_184"/>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402" name="Google Shape;402;g2ab8871d866_0_184"/>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Solución de un sistema de ecuaciones</a:t>
            </a:r>
            <a:endParaRPr b="0" i="0" sz="2000" u="none" cap="none" strike="noStrike">
              <a:solidFill>
                <a:srgbClr val="000000"/>
              </a:solidFill>
              <a:latin typeface="Arial"/>
              <a:ea typeface="Arial"/>
              <a:cs typeface="Arial"/>
              <a:sym typeface="Arial"/>
            </a:endParaRPr>
          </a:p>
        </p:txBody>
      </p:sp>
      <p:sp>
        <p:nvSpPr>
          <p:cNvPr id="403" name="Google Shape;403;g2ab8871d866_0_184"/>
          <p:cNvSpPr/>
          <p:nvPr/>
        </p:nvSpPr>
        <p:spPr>
          <a:xfrm>
            <a:off x="336950" y="948875"/>
            <a:ext cx="8391600" cy="2748300"/>
          </a:xfrm>
          <a:prstGeom prst="rect">
            <a:avLst/>
          </a:prstGeom>
          <a:noFill/>
          <a:ln>
            <a:noFill/>
          </a:ln>
        </p:spPr>
        <p:txBody>
          <a:bodyPr anchorCtr="0" anchor="t" bIns="33750" lIns="67500" spcFirstLastPara="1" rIns="67500" wrap="square" tIns="33750">
            <a:noAutofit/>
          </a:bodyPr>
          <a:lstStyle/>
          <a:p>
            <a:pPr indent="0" lvl="0" marL="0" marR="0" rtl="0" algn="l">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 posible resolver un sistema de ecuaciones lineales gracias a la función ‘solve()’. Este método genera la solución tomando los coeficientes de la matriz ‘a’ y los términos independientes del vector ‘b’.</a:t>
            </a:r>
            <a:endParaRPr b="0" i="0" sz="1400" u="none" cap="none" strike="noStrike">
              <a:solidFill>
                <a:srgbClr val="000000"/>
              </a:solidFill>
              <a:latin typeface="Calibri"/>
              <a:ea typeface="Calibri"/>
              <a:cs typeface="Calibri"/>
              <a:sym typeface="Calibri"/>
            </a:endParaRPr>
          </a:p>
        </p:txBody>
      </p:sp>
      <p:pic>
        <p:nvPicPr>
          <p:cNvPr id="404" name="Google Shape;404;g2ab8871d866_0_184"/>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405" name="Google Shape;405;g2ab8871d866_0_184"/>
          <p:cNvPicPr preferRelativeResize="0"/>
          <p:nvPr/>
        </p:nvPicPr>
        <p:blipFill rotWithShape="1">
          <a:blip r:embed="rId4">
            <a:alphaModFix/>
          </a:blip>
          <a:srcRect b="0" l="0" r="0" t="0"/>
          <a:stretch/>
        </p:blipFill>
        <p:spPr>
          <a:xfrm>
            <a:off x="2110425" y="1673350"/>
            <a:ext cx="4923149" cy="2356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5"/>
          <p:cNvPicPr preferRelativeResize="0"/>
          <p:nvPr/>
        </p:nvPicPr>
        <p:blipFill rotWithShape="1">
          <a:blip r:embed="rId3">
            <a:alphaModFix/>
          </a:blip>
          <a:srcRect b="0" l="0" r="0" t="0"/>
          <a:stretch/>
        </p:blipFill>
        <p:spPr>
          <a:xfrm>
            <a:off x="-11880" y="-13500"/>
            <a:ext cx="9143009" cy="5155920"/>
          </a:xfrm>
          <a:prstGeom prst="rect">
            <a:avLst/>
          </a:prstGeom>
          <a:noFill/>
          <a:ln>
            <a:noFill/>
          </a:ln>
        </p:spPr>
      </p:pic>
      <p:sp>
        <p:nvSpPr>
          <p:cNvPr id="411" name="Google Shape;411;p5"/>
          <p:cNvSpPr/>
          <p:nvPr/>
        </p:nvSpPr>
        <p:spPr>
          <a:xfrm>
            <a:off x="851310" y="380160"/>
            <a:ext cx="5206800" cy="744900"/>
          </a:xfrm>
          <a:prstGeom prst="rect">
            <a:avLst/>
          </a:prstGeom>
          <a:noFill/>
          <a:ln>
            <a:noFill/>
          </a:ln>
        </p:spPr>
        <p:txBody>
          <a:bodyPr anchorCtr="0" anchor="t" bIns="121775" lIns="121775" spcFirstLastPara="1" rIns="121775" wrap="square" tIns="121775">
            <a:noAutofit/>
          </a:bodyPr>
          <a:lstStyle/>
          <a:p>
            <a:pPr indent="0" lvl="0" marL="0" marR="0" rtl="0" algn="l">
              <a:lnSpc>
                <a:spcPct val="80000"/>
              </a:lnSpc>
              <a:spcBef>
                <a:spcPts val="0"/>
              </a:spcBef>
              <a:spcAft>
                <a:spcPts val="0"/>
              </a:spcAft>
              <a:buClr>
                <a:srgbClr val="000000"/>
              </a:buClr>
              <a:buSzPts val="3300"/>
              <a:buFont typeface="Arial"/>
              <a:buNone/>
            </a:pPr>
            <a:r>
              <a:rPr b="1" i="0" lang="es" sz="3300" u="none" cap="none" strike="noStrike">
                <a:solidFill>
                  <a:srgbClr val="FFFFFF"/>
                </a:solidFill>
                <a:latin typeface="Ubuntu"/>
                <a:ea typeface="Ubuntu"/>
                <a:cs typeface="Ubuntu"/>
                <a:sym typeface="Ubuntu"/>
              </a:rPr>
              <a:t>¡A practicar!</a:t>
            </a:r>
            <a:endParaRPr b="0" i="0" sz="3300" u="none" cap="none" strike="noStrike">
              <a:solidFill>
                <a:srgbClr val="000000"/>
              </a:solidFill>
              <a:latin typeface="Arial"/>
              <a:ea typeface="Arial"/>
              <a:cs typeface="Arial"/>
              <a:sym typeface="Arial"/>
            </a:endParaRPr>
          </a:p>
        </p:txBody>
      </p:sp>
      <p:cxnSp>
        <p:nvCxnSpPr>
          <p:cNvPr id="412" name="Google Shape;412;p5"/>
          <p:cNvCxnSpPr/>
          <p:nvPr/>
        </p:nvCxnSpPr>
        <p:spPr>
          <a:xfrm flipH="1" rot="10800000">
            <a:off x="324000" y="959850"/>
            <a:ext cx="7867500" cy="5400"/>
          </a:xfrm>
          <a:prstGeom prst="straightConnector1">
            <a:avLst/>
          </a:prstGeom>
          <a:noFill/>
          <a:ln cap="flat" cmpd="sng" w="9525">
            <a:solidFill>
              <a:srgbClr val="C00000"/>
            </a:solidFill>
            <a:prstDash val="solid"/>
            <a:round/>
            <a:headEnd len="sm" w="sm" type="none"/>
            <a:tailEnd len="sm" w="sm" type="none"/>
          </a:ln>
        </p:spPr>
      </p:cxnSp>
      <p:pic>
        <p:nvPicPr>
          <p:cNvPr id="413" name="Google Shape;413;p5"/>
          <p:cNvPicPr preferRelativeResize="0"/>
          <p:nvPr/>
        </p:nvPicPr>
        <p:blipFill rotWithShape="1">
          <a:blip r:embed="rId4">
            <a:alphaModFix/>
          </a:blip>
          <a:srcRect b="0" l="0" r="0" t="0"/>
          <a:stretch/>
        </p:blipFill>
        <p:spPr>
          <a:xfrm>
            <a:off x="1959120" y="959850"/>
            <a:ext cx="3442771" cy="19726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
          <p:cNvSpPr/>
          <p:nvPr/>
        </p:nvSpPr>
        <p:spPr>
          <a:xfrm>
            <a:off x="7250040" y="-760860"/>
            <a:ext cx="2447700" cy="2434200"/>
          </a:xfrm>
          <a:prstGeom prst="ellipse">
            <a:avLst/>
          </a:prstGeom>
          <a:solidFill>
            <a:srgbClr val="C00000">
              <a:alpha val="9411"/>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19" name="Google Shape;419;p6"/>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420" name="Google Shape;420;p6"/>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110741"/>
                </a:solidFill>
                <a:latin typeface="Ubuntu"/>
                <a:ea typeface="Ubuntu"/>
                <a:cs typeface="Ubuntu"/>
                <a:sym typeface="Ubuntu"/>
              </a:rPr>
              <a:t>Ejercicios ndarray </a:t>
            </a:r>
            <a:endParaRPr b="0" i="0" sz="2000" u="none" cap="none" strike="noStrike">
              <a:solidFill>
                <a:srgbClr val="000000"/>
              </a:solidFill>
              <a:latin typeface="Arial"/>
              <a:ea typeface="Arial"/>
              <a:cs typeface="Arial"/>
              <a:sym typeface="Arial"/>
            </a:endParaRPr>
          </a:p>
        </p:txBody>
      </p:sp>
      <p:sp>
        <p:nvSpPr>
          <p:cNvPr id="421" name="Google Shape;421;p6"/>
          <p:cNvSpPr/>
          <p:nvPr/>
        </p:nvSpPr>
        <p:spPr>
          <a:xfrm>
            <a:off x="336960" y="1231740"/>
            <a:ext cx="8391600" cy="1301700"/>
          </a:xfrm>
          <a:prstGeom prst="rect">
            <a:avLst/>
          </a:prstGeom>
          <a:noFill/>
          <a:ln>
            <a:noFill/>
          </a:ln>
        </p:spPr>
        <p:txBody>
          <a:bodyPr anchorCtr="0" anchor="t" bIns="33750" lIns="67500" spcFirstLastPara="1" rIns="67500" wrap="square" tIns="33750">
            <a:noAutofit/>
          </a:bodyPr>
          <a:lstStyle/>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un </a:t>
            </a:r>
            <a:r>
              <a:rPr i="1" lang="es" sz="1200">
                <a:solidFill>
                  <a:schemeClr val="dk1"/>
                </a:solidFill>
                <a:latin typeface="Calibri"/>
                <a:ea typeface="Calibri"/>
                <a:cs typeface="Calibri"/>
                <a:sym typeface="Calibri"/>
              </a:rPr>
              <a:t>ndarray</a:t>
            </a:r>
            <a:r>
              <a:rPr lang="es" sz="1200">
                <a:solidFill>
                  <a:schemeClr val="dk1"/>
                </a:solidFill>
                <a:latin typeface="Calibri"/>
                <a:ea typeface="Calibri"/>
                <a:cs typeface="Calibri"/>
                <a:sym typeface="Calibri"/>
              </a:rPr>
              <a:t> de una dimensión con los valores 5,8 y 9.</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su tamaño.</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el </a:t>
            </a:r>
            <a:r>
              <a:rPr i="1" lang="es" sz="1200">
                <a:solidFill>
                  <a:schemeClr val="dk1"/>
                </a:solidFill>
                <a:latin typeface="Calibri"/>
                <a:ea typeface="Calibri"/>
                <a:cs typeface="Calibri"/>
                <a:sym typeface="Calibri"/>
              </a:rPr>
              <a:t>dtype</a:t>
            </a:r>
            <a:r>
              <a:rPr lang="e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un </a:t>
            </a:r>
            <a:r>
              <a:rPr i="1" lang="es" sz="1200">
                <a:solidFill>
                  <a:schemeClr val="dk1"/>
                </a:solidFill>
                <a:latin typeface="Calibri"/>
                <a:ea typeface="Calibri"/>
                <a:cs typeface="Calibri"/>
                <a:sym typeface="Calibri"/>
              </a:rPr>
              <a:t>ndarray</a:t>
            </a:r>
            <a:r>
              <a:rPr lang="es" sz="1200">
                <a:solidFill>
                  <a:schemeClr val="dk1"/>
                </a:solidFill>
                <a:latin typeface="Calibri"/>
                <a:ea typeface="Calibri"/>
                <a:cs typeface="Calibri"/>
                <a:sym typeface="Calibri"/>
              </a:rPr>
              <a:t> con tres dimensiones y de tipo </a:t>
            </a:r>
            <a:r>
              <a:rPr i="1" lang="es" sz="1200">
                <a:solidFill>
                  <a:schemeClr val="dk1"/>
                </a:solidFill>
                <a:latin typeface="Calibri"/>
                <a:ea typeface="Calibri"/>
                <a:cs typeface="Calibri"/>
                <a:sym typeface="Calibri"/>
              </a:rPr>
              <a:t>float</a:t>
            </a:r>
            <a:r>
              <a:rPr lang="es" sz="1200">
                <a:solidFill>
                  <a:schemeClr val="dk1"/>
                </a:solidFill>
                <a:latin typeface="Calibri"/>
                <a:ea typeface="Calibri"/>
                <a:cs typeface="Calibri"/>
                <a:sym typeface="Calibri"/>
              </a:rPr>
              <a:t> usando como valores 5,8 y 9.</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tres </a:t>
            </a:r>
            <a:r>
              <a:rPr i="1" lang="es" sz="1200">
                <a:solidFill>
                  <a:schemeClr val="dk1"/>
                </a:solidFill>
                <a:latin typeface="Calibri"/>
                <a:ea typeface="Calibri"/>
                <a:cs typeface="Calibri"/>
                <a:sym typeface="Calibri"/>
              </a:rPr>
              <a:t>ndarray</a:t>
            </a:r>
            <a:r>
              <a:rPr lang="es" sz="1200">
                <a:solidFill>
                  <a:schemeClr val="dk1"/>
                </a:solidFill>
                <a:latin typeface="Calibri"/>
                <a:ea typeface="Calibri"/>
                <a:cs typeface="Calibri"/>
                <a:sym typeface="Calibri"/>
              </a:rPr>
              <a:t> el primer con ceros, el segundo con unos y el último con todo vacío. Todos ellos de una dimensión con tres columnas.</a:t>
            </a:r>
            <a:endParaRPr sz="1200">
              <a:latin typeface="Calibri"/>
              <a:ea typeface="Calibri"/>
              <a:cs typeface="Calibri"/>
              <a:sym typeface="Calibri"/>
            </a:endParaRPr>
          </a:p>
        </p:txBody>
      </p:sp>
      <p:pic>
        <p:nvPicPr>
          <p:cNvPr id="422" name="Google Shape;422;p6"/>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g2ab8871d866_0_193"/>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28" name="Google Shape;428;g2ab8871d866_0_193"/>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429" name="Google Shape;429;g2ab8871d866_0_193"/>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Operaciones básicas con ndarray</a:t>
            </a:r>
            <a:endParaRPr b="0" i="0" sz="2000" u="none" cap="none" strike="noStrike">
              <a:solidFill>
                <a:srgbClr val="000000"/>
              </a:solidFill>
              <a:latin typeface="Arial"/>
              <a:ea typeface="Arial"/>
              <a:cs typeface="Arial"/>
              <a:sym typeface="Arial"/>
            </a:endParaRPr>
          </a:p>
        </p:txBody>
      </p:sp>
      <p:sp>
        <p:nvSpPr>
          <p:cNvPr id="430" name="Google Shape;430;g2ab8871d866_0_193"/>
          <p:cNvSpPr/>
          <p:nvPr/>
        </p:nvSpPr>
        <p:spPr>
          <a:xfrm>
            <a:off x="336960" y="1231740"/>
            <a:ext cx="8391600" cy="1301700"/>
          </a:xfrm>
          <a:prstGeom prst="rect">
            <a:avLst/>
          </a:prstGeom>
          <a:noFill/>
          <a:ln>
            <a:noFill/>
          </a:ln>
        </p:spPr>
        <p:txBody>
          <a:bodyPr anchorCtr="0" anchor="t" bIns="33750" lIns="67500" spcFirstLastPara="1" rIns="67500" wrap="square" tIns="33750">
            <a:noAutofit/>
          </a:bodyPr>
          <a:lstStyle/>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un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con dos filas y dos columnas con los valores [1,2] y [3,6].</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otro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con dos filas y dos columnas con los valores [6,6] y [7,7].</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Multiplica el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del </a:t>
            </a:r>
            <a:r>
              <a:rPr i="1" lang="es" sz="1200">
                <a:solidFill>
                  <a:schemeClr val="dk1"/>
                </a:solidFill>
                <a:latin typeface="Calibri"/>
                <a:ea typeface="Calibri"/>
                <a:cs typeface="Calibri"/>
                <a:sym typeface="Calibri"/>
              </a:rPr>
              <a:t>Ejercicio 1 </a:t>
            </a:r>
            <a:r>
              <a:rPr lang="es" sz="1200">
                <a:solidFill>
                  <a:schemeClr val="dk1"/>
                </a:solidFill>
                <a:latin typeface="Calibri"/>
                <a:ea typeface="Calibri"/>
                <a:cs typeface="Calibri"/>
                <a:sym typeface="Calibri"/>
              </a:rPr>
              <a:t>con el del </a:t>
            </a:r>
            <a:r>
              <a:rPr i="1" lang="es" sz="1200">
                <a:solidFill>
                  <a:schemeClr val="dk1"/>
                </a:solidFill>
                <a:latin typeface="Calibri"/>
                <a:ea typeface="Calibri"/>
                <a:cs typeface="Calibri"/>
                <a:sym typeface="Calibri"/>
              </a:rPr>
              <a:t>Ejercicio 2</a:t>
            </a:r>
            <a:r>
              <a:rPr lang="es" sz="1200">
                <a:solidFill>
                  <a:schemeClr val="dk1"/>
                </a:solidFill>
                <a:latin typeface="Calibri"/>
                <a:ea typeface="Calibri"/>
                <a:cs typeface="Calibri"/>
                <a:sym typeface="Calibri"/>
              </a:rPr>
              <a:t> y almacénalo en otra variable.</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Suma el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del </a:t>
            </a:r>
            <a:r>
              <a:rPr i="1" lang="es" sz="1200">
                <a:solidFill>
                  <a:schemeClr val="dk1"/>
                </a:solidFill>
                <a:latin typeface="Calibri"/>
                <a:ea typeface="Calibri"/>
                <a:cs typeface="Calibri"/>
                <a:sym typeface="Calibri"/>
              </a:rPr>
              <a:t>Ejercicio 1</a:t>
            </a:r>
            <a:r>
              <a:rPr lang="es" sz="1200">
                <a:solidFill>
                  <a:schemeClr val="dk1"/>
                </a:solidFill>
                <a:latin typeface="Calibri"/>
                <a:ea typeface="Calibri"/>
                <a:cs typeface="Calibri"/>
                <a:sym typeface="Calibri"/>
              </a:rPr>
              <a:t> con el del </a:t>
            </a:r>
            <a:r>
              <a:rPr i="1" lang="es" sz="1200">
                <a:solidFill>
                  <a:schemeClr val="dk1"/>
                </a:solidFill>
                <a:latin typeface="Calibri"/>
                <a:ea typeface="Calibri"/>
                <a:cs typeface="Calibri"/>
                <a:sym typeface="Calibri"/>
              </a:rPr>
              <a:t>Ejercicio 2</a:t>
            </a:r>
            <a:r>
              <a:rPr lang="e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Suma 999 a cada elemento del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del </a:t>
            </a:r>
            <a:r>
              <a:rPr i="1" lang="es" sz="1200">
                <a:solidFill>
                  <a:schemeClr val="dk1"/>
                </a:solidFill>
                <a:latin typeface="Calibri"/>
                <a:ea typeface="Calibri"/>
                <a:cs typeface="Calibri"/>
                <a:sym typeface="Calibri"/>
              </a:rPr>
              <a:t>Ejercicio 1</a:t>
            </a:r>
            <a:r>
              <a:rPr lang="es" sz="1200">
                <a:solidFill>
                  <a:schemeClr val="dk1"/>
                </a:solidFill>
                <a:latin typeface="Calibri"/>
                <a:ea typeface="Calibri"/>
                <a:cs typeface="Calibri"/>
                <a:sym typeface="Calibri"/>
              </a:rPr>
              <a:t>.</a:t>
            </a:r>
            <a:endParaRPr sz="1200">
              <a:latin typeface="Calibri"/>
              <a:ea typeface="Calibri"/>
              <a:cs typeface="Calibri"/>
              <a:sym typeface="Calibri"/>
            </a:endParaRPr>
          </a:p>
        </p:txBody>
      </p:sp>
      <p:pic>
        <p:nvPicPr>
          <p:cNvPr id="431" name="Google Shape;431;g2ab8871d866_0_193"/>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2ab8871d866_0_0"/>
          <p:cNvPicPr preferRelativeResize="0"/>
          <p:nvPr/>
        </p:nvPicPr>
        <p:blipFill rotWithShape="1">
          <a:blip r:embed="rId3">
            <a:alphaModFix/>
          </a:blip>
          <a:srcRect b="0" l="0" r="0" t="0"/>
          <a:stretch/>
        </p:blipFill>
        <p:spPr>
          <a:xfrm>
            <a:off x="-11880" y="-13500"/>
            <a:ext cx="9143552" cy="5156460"/>
          </a:xfrm>
          <a:prstGeom prst="rect">
            <a:avLst/>
          </a:prstGeom>
          <a:noFill/>
          <a:ln>
            <a:noFill/>
          </a:ln>
        </p:spPr>
      </p:pic>
      <p:sp>
        <p:nvSpPr>
          <p:cNvPr id="265" name="Google Shape;265;g2ab8871d866_0_0"/>
          <p:cNvSpPr/>
          <p:nvPr/>
        </p:nvSpPr>
        <p:spPr>
          <a:xfrm>
            <a:off x="851310" y="380160"/>
            <a:ext cx="5207100" cy="745500"/>
          </a:xfrm>
          <a:prstGeom prst="rect">
            <a:avLst/>
          </a:prstGeom>
          <a:noFill/>
          <a:ln>
            <a:noFill/>
          </a:ln>
        </p:spPr>
        <p:txBody>
          <a:bodyPr anchorCtr="0" anchor="t" bIns="121775" lIns="121775" spcFirstLastPara="1" rIns="121775" wrap="square" tIns="121775">
            <a:noAutofit/>
          </a:bodyPr>
          <a:lstStyle/>
          <a:p>
            <a:pPr indent="0" lvl="0" marL="0" marR="0" rtl="0" algn="l">
              <a:lnSpc>
                <a:spcPct val="80000"/>
              </a:lnSpc>
              <a:spcBef>
                <a:spcPts val="0"/>
              </a:spcBef>
              <a:spcAft>
                <a:spcPts val="0"/>
              </a:spcAft>
              <a:buClr>
                <a:srgbClr val="000000"/>
              </a:buClr>
              <a:buSzPts val="3300"/>
              <a:buFont typeface="Arial"/>
              <a:buNone/>
            </a:pPr>
            <a:r>
              <a:rPr b="1" lang="es" sz="3300">
                <a:solidFill>
                  <a:srgbClr val="FFFFFF"/>
                </a:solidFill>
                <a:latin typeface="Ubuntu"/>
                <a:ea typeface="Ubuntu"/>
                <a:cs typeface="Ubuntu"/>
                <a:sym typeface="Ubuntu"/>
              </a:rPr>
              <a:t>Introducción</a:t>
            </a:r>
            <a:endParaRPr b="0" i="0" sz="3300" u="none" cap="none" strike="noStrike">
              <a:solidFill>
                <a:srgbClr val="000000"/>
              </a:solidFill>
              <a:latin typeface="Arial"/>
              <a:ea typeface="Arial"/>
              <a:cs typeface="Arial"/>
              <a:sym typeface="Arial"/>
            </a:endParaRPr>
          </a:p>
        </p:txBody>
      </p:sp>
      <p:cxnSp>
        <p:nvCxnSpPr>
          <p:cNvPr id="266" name="Google Shape;266;g2ab8871d866_0_0"/>
          <p:cNvCxnSpPr/>
          <p:nvPr/>
        </p:nvCxnSpPr>
        <p:spPr>
          <a:xfrm flipH="1" rot="10800000">
            <a:off x="324000" y="959910"/>
            <a:ext cx="7866900" cy="4800"/>
          </a:xfrm>
          <a:prstGeom prst="straightConnector1">
            <a:avLst/>
          </a:prstGeom>
          <a:noFill/>
          <a:ln cap="flat" cmpd="sng" w="9525">
            <a:solidFill>
              <a:srgbClr val="C00000"/>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ab8871d866_0_201"/>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7" name="Google Shape;437;g2ab8871d866_0_201"/>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438" name="Google Shape;438;g2ab8871d866_0_201"/>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110741"/>
                </a:solidFill>
                <a:latin typeface="Ubuntu"/>
                <a:ea typeface="Ubuntu"/>
                <a:cs typeface="Ubuntu"/>
                <a:sym typeface="Ubuntu"/>
              </a:rPr>
              <a:t>Ejercicios indexación y slicing </a:t>
            </a:r>
            <a:endParaRPr b="0" i="0" sz="2000" u="none" cap="none" strike="noStrike">
              <a:solidFill>
                <a:srgbClr val="000000"/>
              </a:solidFill>
              <a:latin typeface="Arial"/>
              <a:ea typeface="Arial"/>
              <a:cs typeface="Arial"/>
              <a:sym typeface="Arial"/>
            </a:endParaRPr>
          </a:p>
        </p:txBody>
      </p:sp>
      <p:sp>
        <p:nvSpPr>
          <p:cNvPr id="439" name="Google Shape;439;g2ab8871d866_0_201"/>
          <p:cNvSpPr/>
          <p:nvPr/>
        </p:nvSpPr>
        <p:spPr>
          <a:xfrm>
            <a:off x="336960" y="1231740"/>
            <a:ext cx="8391600" cy="1301700"/>
          </a:xfrm>
          <a:prstGeom prst="rect">
            <a:avLst/>
          </a:prstGeom>
          <a:noFill/>
          <a:ln>
            <a:noFill/>
          </a:ln>
        </p:spPr>
        <p:txBody>
          <a:bodyPr anchorCtr="0" anchor="t" bIns="33750" lIns="67500" spcFirstLastPara="1" rIns="67500" wrap="square" tIns="33750">
            <a:noAutofit/>
          </a:bodyPr>
          <a:lstStyle/>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un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de una dimensión con los valores 100, 1, 1001 y 123.</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los valores desde el primer elemento hasta el cuarto incluido.</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el valor de la primera posición.</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Define un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con dos filas y cuatro columnas con los valores [1,1,1,1] y [2,2,2,2].</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los dos primeros valores.</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el valor de la primera fila y primera columna.</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Muestra los valores que sean mayores que 1.</a:t>
            </a:r>
            <a:endParaRPr sz="1200">
              <a:latin typeface="Calibri"/>
              <a:ea typeface="Calibri"/>
              <a:cs typeface="Calibri"/>
              <a:sym typeface="Calibri"/>
            </a:endParaRPr>
          </a:p>
        </p:txBody>
      </p:sp>
      <p:pic>
        <p:nvPicPr>
          <p:cNvPr id="440" name="Google Shape;440;g2ab8871d866_0_201"/>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g2ab8871d866_0_209"/>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46" name="Google Shape;446;g2ab8871d866_0_209"/>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447" name="Google Shape;447;g2ab8871d866_0_209"/>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110741"/>
                </a:solidFill>
                <a:latin typeface="Ubuntu"/>
                <a:ea typeface="Ubuntu"/>
                <a:cs typeface="Ubuntu"/>
                <a:sym typeface="Ubuntu"/>
              </a:rPr>
              <a:t>Ejercicios </a:t>
            </a:r>
            <a:r>
              <a:rPr b="1" lang="es" sz="2000">
                <a:solidFill>
                  <a:srgbClr val="110741"/>
                </a:solidFill>
                <a:latin typeface="Ubuntu"/>
                <a:ea typeface="Ubuntu"/>
                <a:cs typeface="Ubuntu"/>
                <a:sym typeface="Ubuntu"/>
              </a:rPr>
              <a:t>de funciones y métodos</a:t>
            </a:r>
            <a:endParaRPr b="0" i="0" sz="2000" u="none" cap="none" strike="noStrike">
              <a:solidFill>
                <a:srgbClr val="000000"/>
              </a:solidFill>
              <a:latin typeface="Arial"/>
              <a:ea typeface="Arial"/>
              <a:cs typeface="Arial"/>
              <a:sym typeface="Arial"/>
            </a:endParaRPr>
          </a:p>
        </p:txBody>
      </p:sp>
      <p:sp>
        <p:nvSpPr>
          <p:cNvPr id="448" name="Google Shape;448;g2ab8871d866_0_209"/>
          <p:cNvSpPr/>
          <p:nvPr/>
        </p:nvSpPr>
        <p:spPr>
          <a:xfrm>
            <a:off x="336960" y="1231740"/>
            <a:ext cx="8391600" cy="1301700"/>
          </a:xfrm>
          <a:prstGeom prst="rect">
            <a:avLst/>
          </a:prstGeom>
          <a:noFill/>
          <a:ln>
            <a:noFill/>
          </a:ln>
        </p:spPr>
        <p:txBody>
          <a:bodyPr anchorCtr="0" anchor="t" bIns="33750" lIns="67500" spcFirstLastPara="1" rIns="67500" wrap="square" tIns="33750">
            <a:noAutofit/>
          </a:bodyPr>
          <a:lstStyle/>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Defina un </a:t>
            </a:r>
            <a:r>
              <a:rPr i="1" lang="es" sz="1200">
                <a:solidFill>
                  <a:schemeClr val="dk1"/>
                </a:solidFill>
                <a:latin typeface="Calibri"/>
                <a:ea typeface="Calibri"/>
                <a:cs typeface="Calibri"/>
                <a:sym typeface="Calibri"/>
              </a:rPr>
              <a:t>ndarray </a:t>
            </a:r>
            <a:r>
              <a:rPr lang="es" sz="1200">
                <a:solidFill>
                  <a:schemeClr val="dk1"/>
                </a:solidFill>
                <a:latin typeface="Calibri"/>
                <a:ea typeface="Calibri"/>
                <a:cs typeface="Calibri"/>
                <a:sym typeface="Calibri"/>
              </a:rPr>
              <a:t>de una dimensión con los valores 100, 999, 998, 997 y 997.</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Encuentra dónde está 997.</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Modifica todos los valores menores de 999 a 9999.</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Obtén los valores únicos del </a:t>
            </a:r>
            <a:r>
              <a:rPr i="1" lang="es" sz="1200">
                <a:solidFill>
                  <a:schemeClr val="dk1"/>
                </a:solidFill>
                <a:latin typeface="Calibri"/>
                <a:ea typeface="Calibri"/>
                <a:cs typeface="Calibri"/>
                <a:sym typeface="Calibri"/>
              </a:rPr>
              <a:t>ndarray</a:t>
            </a:r>
            <a:r>
              <a:rPr lang="e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Devuelve </a:t>
            </a:r>
            <a:r>
              <a:rPr i="1" lang="es" sz="1200">
                <a:solidFill>
                  <a:schemeClr val="dk1"/>
                </a:solidFill>
                <a:latin typeface="Calibri"/>
                <a:ea typeface="Calibri"/>
                <a:cs typeface="Calibri"/>
                <a:sym typeface="Calibri"/>
              </a:rPr>
              <a:t>True</a:t>
            </a:r>
            <a:r>
              <a:rPr lang="es" sz="1200">
                <a:solidFill>
                  <a:schemeClr val="dk1"/>
                </a:solidFill>
                <a:latin typeface="Calibri"/>
                <a:ea typeface="Calibri"/>
                <a:cs typeface="Calibri"/>
                <a:sym typeface="Calibri"/>
              </a:rPr>
              <a:t> si todos los valores son mayores que 1000.</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Devuelve </a:t>
            </a:r>
            <a:r>
              <a:rPr i="1" lang="es" sz="1200">
                <a:solidFill>
                  <a:schemeClr val="dk1"/>
                </a:solidFill>
                <a:latin typeface="Calibri"/>
                <a:ea typeface="Calibri"/>
                <a:cs typeface="Calibri"/>
                <a:sym typeface="Calibri"/>
              </a:rPr>
              <a:t>True </a:t>
            </a:r>
            <a:r>
              <a:rPr lang="es" sz="1200">
                <a:solidFill>
                  <a:schemeClr val="dk1"/>
                </a:solidFill>
                <a:latin typeface="Calibri"/>
                <a:ea typeface="Calibri"/>
                <a:cs typeface="Calibri"/>
                <a:sym typeface="Calibri"/>
              </a:rPr>
              <a:t>si algún valor es mayor que 1000.</a:t>
            </a:r>
            <a:endParaRPr sz="1200">
              <a:solidFill>
                <a:schemeClr val="dk1"/>
              </a:solidFill>
              <a:latin typeface="Calibri"/>
              <a:ea typeface="Calibri"/>
              <a:cs typeface="Calibri"/>
              <a:sym typeface="Calibri"/>
            </a:endParaRPr>
          </a:p>
          <a:p>
            <a:pPr indent="-400050" lvl="0" marL="514350" rtl="0" algn="l">
              <a:spcBef>
                <a:spcPts val="0"/>
              </a:spcBef>
              <a:spcAft>
                <a:spcPts val="0"/>
              </a:spcAft>
              <a:buClr>
                <a:schemeClr val="dk1"/>
              </a:buClr>
              <a:buSzPts val="1200"/>
              <a:buFont typeface="Calibri"/>
              <a:buAutoNum type="arabicPeriod"/>
            </a:pPr>
            <a:r>
              <a:rPr lang="es" sz="1200">
                <a:solidFill>
                  <a:schemeClr val="dk1"/>
                </a:solidFill>
                <a:latin typeface="Calibri"/>
                <a:ea typeface="Calibri"/>
                <a:cs typeface="Calibri"/>
                <a:sym typeface="Calibri"/>
              </a:rPr>
              <a:t>Ordena el </a:t>
            </a:r>
            <a:r>
              <a:rPr i="1" lang="es" sz="1200">
                <a:solidFill>
                  <a:schemeClr val="dk1"/>
                </a:solidFill>
                <a:latin typeface="Calibri"/>
                <a:ea typeface="Calibri"/>
                <a:cs typeface="Calibri"/>
                <a:sym typeface="Calibri"/>
              </a:rPr>
              <a:t>array </a:t>
            </a:r>
            <a:r>
              <a:rPr lang="es" sz="1200">
                <a:solidFill>
                  <a:schemeClr val="dk1"/>
                </a:solidFill>
                <a:latin typeface="Calibri"/>
                <a:ea typeface="Calibri"/>
                <a:cs typeface="Calibri"/>
                <a:sym typeface="Calibri"/>
              </a:rPr>
              <a:t>en orden ascendente.</a:t>
            </a:r>
            <a:endParaRPr sz="1200">
              <a:latin typeface="Calibri"/>
              <a:ea typeface="Calibri"/>
              <a:cs typeface="Calibri"/>
              <a:sym typeface="Calibri"/>
            </a:endParaRPr>
          </a:p>
        </p:txBody>
      </p:sp>
      <p:pic>
        <p:nvPicPr>
          <p:cNvPr id="449" name="Google Shape;449;g2ab8871d866_0_209"/>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
          <p:cNvSpPr/>
          <p:nvPr/>
        </p:nvSpPr>
        <p:spPr>
          <a:xfrm>
            <a:off x="442260" y="3853440"/>
            <a:ext cx="8258100" cy="570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4500"/>
              <a:buFont typeface="Arial"/>
              <a:buNone/>
            </a:pPr>
            <a:r>
              <a:rPr b="1" i="0" lang="es" sz="4500" u="none" cap="none" strike="noStrike">
                <a:solidFill>
                  <a:srgbClr val="110741"/>
                </a:solidFill>
                <a:latin typeface="Ubuntu"/>
                <a:ea typeface="Ubuntu"/>
                <a:cs typeface="Ubuntu"/>
                <a:sym typeface="Ubuntu"/>
              </a:rPr>
              <a:t>Gracias!</a:t>
            </a:r>
            <a:endParaRPr b="0" i="0" sz="4500" u="none" cap="none" strike="noStrike">
              <a:solidFill>
                <a:srgbClr val="000000"/>
              </a:solidFill>
              <a:latin typeface="Arial"/>
              <a:ea typeface="Arial"/>
              <a:cs typeface="Arial"/>
              <a:sym typeface="Arial"/>
            </a:endParaRPr>
          </a:p>
        </p:txBody>
      </p:sp>
      <p:sp>
        <p:nvSpPr>
          <p:cNvPr id="455" name="Google Shape;455;p7"/>
          <p:cNvSpPr/>
          <p:nvPr/>
        </p:nvSpPr>
        <p:spPr>
          <a:xfrm>
            <a:off x="2024730" y="1522530"/>
            <a:ext cx="5093400" cy="1885500"/>
          </a:xfrm>
          <a:prstGeom prst="rect">
            <a:avLst/>
          </a:prstGeom>
          <a:noFill/>
          <a:ln>
            <a:noFill/>
          </a:ln>
        </p:spPr>
        <p:txBody>
          <a:bodyPr anchorCtr="0" anchor="t" bIns="33750" lIns="67500" spcFirstLastPara="1" rIns="67500" wrap="square" tIns="33750">
            <a:noAutofit/>
          </a:bodyPr>
          <a:lstStyle/>
          <a:p>
            <a:pPr indent="0" lvl="0" marL="0" marR="0" rtl="0" algn="ctr">
              <a:lnSpc>
                <a:spcPct val="90000"/>
              </a:lnSpc>
              <a:spcBef>
                <a:spcPts val="0"/>
              </a:spcBef>
              <a:spcAft>
                <a:spcPts val="0"/>
              </a:spcAft>
              <a:buClr>
                <a:srgbClr val="000000"/>
              </a:buClr>
              <a:buSzPts val="3600"/>
              <a:buFont typeface="Arial"/>
              <a:buNone/>
            </a:pPr>
            <a:r>
              <a:rPr b="1" i="0" lang="es" sz="3600" u="none" cap="none" strike="noStrike">
                <a:solidFill>
                  <a:srgbClr val="C00000"/>
                </a:solidFill>
                <a:latin typeface="Ubuntu"/>
                <a:ea typeface="Ubuntu"/>
                <a:cs typeface="Ubuntu"/>
                <a:sym typeface="Ubuntu"/>
              </a:rPr>
              <a:t>TOGETHER</a:t>
            </a:r>
            <a:endParaRPr b="0" i="0" sz="36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rgbClr val="000000"/>
              </a:buClr>
              <a:buSzPts val="3600"/>
              <a:buFont typeface="Arial"/>
              <a:buNone/>
            </a:pPr>
            <a:r>
              <a:rPr b="1" i="0" lang="es" sz="3600" u="none" cap="none" strike="noStrike">
                <a:solidFill>
                  <a:srgbClr val="EE7600"/>
                </a:solidFill>
                <a:latin typeface="Ubuntu"/>
                <a:ea typeface="Ubuntu"/>
                <a:cs typeface="Ubuntu"/>
                <a:sym typeface="Ubuntu"/>
              </a:rPr>
              <a:t>WE ARE</a:t>
            </a:r>
            <a:r>
              <a:rPr b="1" i="0" lang="es" sz="3600" u="none" cap="none" strike="noStrike">
                <a:solidFill>
                  <a:srgbClr val="FA8129"/>
                </a:solidFill>
                <a:latin typeface="Ubuntu"/>
                <a:ea typeface="Ubuntu"/>
                <a:cs typeface="Ubuntu"/>
                <a:sym typeface="Ubuntu"/>
              </a:rPr>
              <a:t> </a:t>
            </a:r>
            <a:endParaRPr b="0" i="0" sz="3600" u="none" cap="none" strike="noStrike">
              <a:solidFill>
                <a:srgbClr val="000000"/>
              </a:solidFill>
              <a:latin typeface="Arial"/>
              <a:ea typeface="Arial"/>
              <a:cs typeface="Arial"/>
              <a:sym typeface="Arial"/>
            </a:endParaRPr>
          </a:p>
          <a:p>
            <a:pPr indent="0" lvl="0" marL="0" marR="0" rtl="0" algn="ctr">
              <a:lnSpc>
                <a:spcPct val="90000"/>
              </a:lnSpc>
              <a:spcBef>
                <a:spcPts val="700"/>
              </a:spcBef>
              <a:spcAft>
                <a:spcPts val="0"/>
              </a:spcAft>
              <a:buClr>
                <a:srgbClr val="000000"/>
              </a:buClr>
              <a:buSzPts val="3600"/>
              <a:buFont typeface="Arial"/>
              <a:buNone/>
            </a:pPr>
            <a:r>
              <a:rPr b="1" i="0" lang="es" sz="3600" u="none" cap="none" strike="noStrike">
                <a:solidFill>
                  <a:srgbClr val="439DD9"/>
                </a:solidFill>
                <a:latin typeface="Ubuntu"/>
                <a:ea typeface="Ubuntu"/>
                <a:cs typeface="Ubuntu"/>
                <a:sym typeface="Ubuntu"/>
              </a:rPr>
              <a:t>STRONGER.</a:t>
            </a:r>
            <a:endParaRPr b="0" i="0" sz="3600" u="none" cap="none" strike="noStrike">
              <a:solidFill>
                <a:srgbClr val="000000"/>
              </a:solidFill>
              <a:latin typeface="Arial"/>
              <a:ea typeface="Arial"/>
              <a:cs typeface="Arial"/>
              <a:sym typeface="Arial"/>
            </a:endParaRPr>
          </a:p>
        </p:txBody>
      </p:sp>
      <p:grpSp>
        <p:nvGrpSpPr>
          <p:cNvPr id="456" name="Google Shape;456;p7"/>
          <p:cNvGrpSpPr/>
          <p:nvPr/>
        </p:nvGrpSpPr>
        <p:grpSpPr>
          <a:xfrm>
            <a:off x="353160" y="216540"/>
            <a:ext cx="1888110" cy="420975"/>
            <a:chOff x="470880" y="288720"/>
            <a:chExt cx="2517480" cy="561300"/>
          </a:xfrm>
        </p:grpSpPr>
        <p:pic>
          <p:nvPicPr>
            <p:cNvPr id="457" name="Google Shape;457;p7"/>
            <p:cNvPicPr preferRelativeResize="0"/>
            <p:nvPr/>
          </p:nvPicPr>
          <p:blipFill rotWithShape="1">
            <a:blip r:embed="rId3">
              <a:alphaModFix/>
            </a:blip>
            <a:srcRect b="0" l="0" r="0" t="0"/>
            <a:stretch/>
          </p:blipFill>
          <p:spPr>
            <a:xfrm>
              <a:off x="470880" y="355320"/>
              <a:ext cx="321840" cy="398520"/>
            </a:xfrm>
            <a:prstGeom prst="rect">
              <a:avLst/>
            </a:prstGeom>
            <a:noFill/>
            <a:ln>
              <a:noFill/>
            </a:ln>
          </p:spPr>
        </p:pic>
        <p:sp>
          <p:nvSpPr>
            <p:cNvPr id="458" name="Google Shape;458;p7"/>
            <p:cNvSpPr/>
            <p:nvPr/>
          </p:nvSpPr>
          <p:spPr>
            <a:xfrm>
              <a:off x="785160" y="288720"/>
              <a:ext cx="2203200" cy="561300"/>
            </a:xfrm>
            <a:prstGeom prst="rect">
              <a:avLst/>
            </a:prstGeom>
            <a:noFill/>
            <a:ln>
              <a:noFill/>
            </a:ln>
          </p:spPr>
          <p:txBody>
            <a:bodyPr anchorCtr="0" anchor="t" bIns="61025" lIns="121775" spcFirstLastPara="1" rIns="121775" wrap="square" tIns="61025">
              <a:noAutofit/>
            </a:bodyPr>
            <a:lstStyle/>
            <a:p>
              <a:pPr indent="0" lvl="0" marL="0" marR="0" rtl="0" algn="l">
                <a:lnSpc>
                  <a:spcPct val="100000"/>
                </a:lnSpc>
                <a:spcBef>
                  <a:spcPts val="0"/>
                </a:spcBef>
                <a:spcAft>
                  <a:spcPts val="0"/>
                </a:spcAft>
                <a:buClr>
                  <a:srgbClr val="000000"/>
                </a:buClr>
                <a:buSzPts val="2000"/>
                <a:buFont typeface="Arial"/>
                <a:buNone/>
              </a:pPr>
              <a:r>
                <a:rPr b="1" i="0" lang="es" sz="2000" u="none" cap="none" strike="noStrike">
                  <a:solidFill>
                    <a:srgbClr val="110741"/>
                  </a:solidFill>
                  <a:latin typeface="Ubuntu"/>
                  <a:ea typeface="Ubuntu"/>
                  <a:cs typeface="Ubuntu"/>
                  <a:sym typeface="Ubuntu"/>
                </a:rPr>
                <a:t>World</a:t>
              </a:r>
              <a:r>
                <a:rPr b="1" i="0" lang="es" sz="2000" u="none" cap="none" strike="noStrike">
                  <a:solidFill>
                    <a:srgbClr val="C00000"/>
                  </a:solidFill>
                  <a:latin typeface="Ubuntu"/>
                  <a:ea typeface="Ubuntu"/>
                  <a:cs typeface="Ubuntu"/>
                  <a:sym typeface="Ubuntu"/>
                </a:rPr>
                <a:t>.</a:t>
              </a:r>
              <a:endParaRPr b="0" i="0" sz="2000" u="none" cap="none" strike="noStrike">
                <a:solidFill>
                  <a:srgbClr val="000000"/>
                </a:solidFill>
                <a:latin typeface="Arial"/>
                <a:ea typeface="Arial"/>
                <a:cs typeface="Arial"/>
                <a:sym typeface="Arial"/>
              </a:endParaRPr>
            </a:p>
          </p:txBody>
        </p:sp>
      </p:grpSp>
      <p:sp>
        <p:nvSpPr>
          <p:cNvPr id="459" name="Google Shape;459;p7"/>
          <p:cNvSpPr/>
          <p:nvPr/>
        </p:nvSpPr>
        <p:spPr>
          <a:xfrm>
            <a:off x="4110480" y="4641840"/>
            <a:ext cx="922200" cy="327600"/>
          </a:xfrm>
          <a:prstGeom prst="rect">
            <a:avLst/>
          </a:prstGeom>
          <a:noFill/>
          <a:ln>
            <a:noFill/>
          </a:ln>
        </p:spPr>
        <p:txBody>
          <a:bodyPr anchorCtr="0" anchor="t" bIns="45625" lIns="91525" spcFirstLastPara="1" rIns="91525" wrap="square" tIns="45625">
            <a:noAutofit/>
          </a:bodyPr>
          <a:lstStyle/>
          <a:p>
            <a:pPr indent="0" lvl="0" marL="0" marR="0" rtl="0" algn="ctr">
              <a:lnSpc>
                <a:spcPct val="90000"/>
              </a:lnSpc>
              <a:spcBef>
                <a:spcPts val="0"/>
              </a:spcBef>
              <a:spcAft>
                <a:spcPts val="0"/>
              </a:spcAft>
              <a:buClr>
                <a:srgbClr val="000000"/>
              </a:buClr>
              <a:buSzPts val="1400"/>
              <a:buFont typeface="Arial"/>
              <a:buNone/>
            </a:pPr>
            <a:r>
              <a:rPr b="1" i="0" lang="es" sz="1400" u="none" cap="none" strike="noStrike">
                <a:solidFill>
                  <a:srgbClr val="C00000"/>
                </a:solidFill>
                <a:latin typeface="Ubuntu"/>
                <a:ea typeface="Ubuntu"/>
                <a:cs typeface="Ubuntu"/>
                <a:sym typeface="Ubuntu"/>
              </a:rPr>
              <a:t>n.world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ab8871d866_0_6"/>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2" name="Google Shape;272;g2ab8871d866_0_6"/>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273" name="Google Shape;273;g2ab8871d866_0_6"/>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Introducción</a:t>
            </a:r>
            <a:endParaRPr b="0" i="0" sz="2000" u="none" cap="none" strike="noStrike">
              <a:solidFill>
                <a:srgbClr val="000000"/>
              </a:solidFill>
              <a:latin typeface="Arial"/>
              <a:ea typeface="Arial"/>
              <a:cs typeface="Arial"/>
              <a:sym typeface="Arial"/>
            </a:endParaRPr>
          </a:p>
        </p:txBody>
      </p:sp>
      <p:sp>
        <p:nvSpPr>
          <p:cNvPr id="274" name="Google Shape;274;g2ab8871d866_0_6"/>
          <p:cNvSpPr/>
          <p:nvPr/>
        </p:nvSpPr>
        <p:spPr>
          <a:xfrm>
            <a:off x="336950" y="837000"/>
            <a:ext cx="8391600" cy="346230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NumPy, cuyo nombre es una combinación de "Numerical Python", es una biblioteca esencial en el ecosistema de Python dedicada al cálculo numérico y análisis de datos. Desarrollada para abordar las necesidades de eficiencia en el manejo de grandes conjuntos de datos, NumPy proporciona una estructura fundamental llamada </a:t>
            </a:r>
            <a:r>
              <a:rPr b="1" lang="es">
                <a:latin typeface="Calibri"/>
                <a:ea typeface="Calibri"/>
                <a:cs typeface="Calibri"/>
                <a:sym typeface="Calibri"/>
              </a:rPr>
              <a:t>ndarray</a:t>
            </a:r>
            <a:r>
              <a:rPr lang="es">
                <a:latin typeface="Calibri"/>
                <a:ea typeface="Calibri"/>
                <a:cs typeface="Calibri"/>
                <a:sym typeface="Calibri"/>
              </a:rPr>
              <a:t>, una matriz n-dimensional que permite representar datos homogéneos en múltiples dimensiones.</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Esta biblioteca destaca por su capacidad para realizar operaciones vectorizadas de manera eficiente, lo que significa que las funciones pueden aplicarse a matrices completas sin necesidad de bucles explícitos. NumPy facilita la manipulación de datos complejos y operaciones matemáticas avanzadas, convirtiéndola en una herramienta esencial para la computación científica, el análisis de datos y el desarrollo de aplicaciones en Python.</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La eficiencia de NumPy se destaca especialmente al compararse con las listas predefinidas en Python, ya que las operaciones en matrices ndarray se ejecutan considerablemente más rápido, haciendo que sea la elección preferida para trabajos intensivos en cálculos numéricos. En resumen, NumPy se ha convertido en un pilar fundamental para científicos de datos, ingenieros y desarrolladores que buscan rendimiento y eficiencia en el ámbito del procesamiento numérico y análisis de datos.</a:t>
            </a:r>
            <a:endParaRPr>
              <a:latin typeface="Calibri"/>
              <a:ea typeface="Calibri"/>
              <a:cs typeface="Calibri"/>
              <a:sym typeface="Calibri"/>
            </a:endParaRPr>
          </a:p>
        </p:txBody>
      </p:sp>
      <p:pic>
        <p:nvPicPr>
          <p:cNvPr id="275" name="Google Shape;275;g2ab8871d866_0_6"/>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2ab8871d866_0_14"/>
          <p:cNvPicPr preferRelativeResize="0"/>
          <p:nvPr/>
        </p:nvPicPr>
        <p:blipFill rotWithShape="1">
          <a:blip r:embed="rId3">
            <a:alphaModFix/>
          </a:blip>
          <a:srcRect b="0" l="0" r="0" t="0"/>
          <a:stretch/>
        </p:blipFill>
        <p:spPr>
          <a:xfrm>
            <a:off x="-11880" y="-13500"/>
            <a:ext cx="9143552" cy="5156460"/>
          </a:xfrm>
          <a:prstGeom prst="rect">
            <a:avLst/>
          </a:prstGeom>
          <a:noFill/>
          <a:ln>
            <a:noFill/>
          </a:ln>
        </p:spPr>
      </p:pic>
      <p:sp>
        <p:nvSpPr>
          <p:cNvPr id="281" name="Google Shape;281;g2ab8871d866_0_14"/>
          <p:cNvSpPr/>
          <p:nvPr/>
        </p:nvSpPr>
        <p:spPr>
          <a:xfrm>
            <a:off x="851310" y="380160"/>
            <a:ext cx="5207100" cy="745500"/>
          </a:xfrm>
          <a:prstGeom prst="rect">
            <a:avLst/>
          </a:prstGeom>
          <a:noFill/>
          <a:ln>
            <a:noFill/>
          </a:ln>
        </p:spPr>
        <p:txBody>
          <a:bodyPr anchorCtr="0" anchor="t" bIns="121775" lIns="121775" spcFirstLastPara="1" rIns="121775" wrap="square" tIns="121775">
            <a:noAutofit/>
          </a:bodyPr>
          <a:lstStyle/>
          <a:p>
            <a:pPr indent="0" lvl="0" marL="0" marR="0" rtl="0" algn="l">
              <a:lnSpc>
                <a:spcPct val="80000"/>
              </a:lnSpc>
              <a:spcBef>
                <a:spcPts val="0"/>
              </a:spcBef>
              <a:spcAft>
                <a:spcPts val="0"/>
              </a:spcAft>
              <a:buClr>
                <a:srgbClr val="000000"/>
              </a:buClr>
              <a:buSzPts val="3300"/>
              <a:buFont typeface="Arial"/>
              <a:buNone/>
            </a:pPr>
            <a:r>
              <a:rPr b="1" lang="es" sz="3300">
                <a:solidFill>
                  <a:srgbClr val="FFFFFF"/>
                </a:solidFill>
                <a:latin typeface="Ubuntu"/>
                <a:ea typeface="Ubuntu"/>
                <a:cs typeface="Ubuntu"/>
                <a:sym typeface="Ubuntu"/>
              </a:rPr>
              <a:t>Clase ndarray</a:t>
            </a:r>
            <a:endParaRPr b="0" i="0" sz="3300" u="none" cap="none" strike="noStrike">
              <a:solidFill>
                <a:srgbClr val="000000"/>
              </a:solidFill>
              <a:latin typeface="Arial"/>
              <a:ea typeface="Arial"/>
              <a:cs typeface="Arial"/>
              <a:sym typeface="Arial"/>
            </a:endParaRPr>
          </a:p>
        </p:txBody>
      </p:sp>
      <p:cxnSp>
        <p:nvCxnSpPr>
          <p:cNvPr id="282" name="Google Shape;282;g2ab8871d866_0_14"/>
          <p:cNvCxnSpPr/>
          <p:nvPr/>
        </p:nvCxnSpPr>
        <p:spPr>
          <a:xfrm flipH="1" rot="10800000">
            <a:off x="324000" y="959910"/>
            <a:ext cx="7866900" cy="4800"/>
          </a:xfrm>
          <a:prstGeom prst="straightConnector1">
            <a:avLst/>
          </a:prstGeom>
          <a:noFill/>
          <a:ln cap="flat" cmpd="sng" w="9525">
            <a:solidFill>
              <a:srgbClr val="C00000"/>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ab8871d866_0_20"/>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88" name="Google Shape;288;g2ab8871d866_0_20"/>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289" name="Google Shape;289;g2ab8871d866_0_20"/>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Clase ndarray</a:t>
            </a:r>
            <a:endParaRPr b="0" i="0" sz="2000" u="none" cap="none" strike="noStrike">
              <a:solidFill>
                <a:srgbClr val="000000"/>
              </a:solidFill>
              <a:latin typeface="Arial"/>
              <a:ea typeface="Arial"/>
              <a:cs typeface="Arial"/>
              <a:sym typeface="Arial"/>
            </a:endParaRPr>
          </a:p>
        </p:txBody>
      </p:sp>
      <p:sp>
        <p:nvSpPr>
          <p:cNvPr id="290" name="Google Shape;290;g2ab8871d866_0_20"/>
          <p:cNvSpPr/>
          <p:nvPr/>
        </p:nvSpPr>
        <p:spPr>
          <a:xfrm>
            <a:off x="307575" y="673000"/>
            <a:ext cx="8420700" cy="73020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La palabra "ndarray" es una abreviatura de "n-dimensional array", y es una estructura de datos que representa matrices n-dimensionales.. Estos arrays son homogéneos, lo que significa que todos sus elementos deben ser del mismo tipo de datos.</a:t>
            </a:r>
            <a:endParaRPr b="0" i="0" sz="1400" u="none" cap="none" strike="noStrike">
              <a:solidFill>
                <a:srgbClr val="000000"/>
              </a:solidFill>
              <a:latin typeface="Calibri"/>
              <a:ea typeface="Calibri"/>
              <a:cs typeface="Calibri"/>
              <a:sym typeface="Calibri"/>
            </a:endParaRPr>
          </a:p>
        </p:txBody>
      </p:sp>
      <p:pic>
        <p:nvPicPr>
          <p:cNvPr id="291" name="Google Shape;291;g2ab8871d866_0_20"/>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descr="Arrays" id="292" name="Google Shape;292;g2ab8871d866_0_20"/>
          <p:cNvPicPr preferRelativeResize="0"/>
          <p:nvPr/>
        </p:nvPicPr>
        <p:blipFill rotWithShape="1">
          <a:blip r:embed="rId4">
            <a:alphaModFix/>
          </a:blip>
          <a:srcRect b="0" l="0" r="0" t="0"/>
          <a:stretch/>
        </p:blipFill>
        <p:spPr>
          <a:xfrm>
            <a:off x="4943708" y="1876200"/>
            <a:ext cx="3784842" cy="2113200"/>
          </a:xfrm>
          <a:prstGeom prst="rect">
            <a:avLst/>
          </a:prstGeom>
          <a:noFill/>
          <a:ln>
            <a:noFill/>
          </a:ln>
        </p:spPr>
      </p:pic>
      <p:sp>
        <p:nvSpPr>
          <p:cNvPr id="293" name="Google Shape;293;g2ab8871d866_0_20"/>
          <p:cNvSpPr txBox="1"/>
          <p:nvPr/>
        </p:nvSpPr>
        <p:spPr>
          <a:xfrm>
            <a:off x="278100" y="1354575"/>
            <a:ext cx="4345200" cy="3879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a:latin typeface="Calibri"/>
                <a:ea typeface="Calibri"/>
                <a:cs typeface="Calibri"/>
                <a:sym typeface="Calibri"/>
              </a:rPr>
              <a:t>La sintaxis para generar un ndarray es la siguiente:</a:t>
            </a:r>
            <a:endParaRPr>
              <a:latin typeface="Calibri"/>
              <a:ea typeface="Calibri"/>
              <a:cs typeface="Calibri"/>
              <a:sym typeface="Calibri"/>
            </a:endParaRPr>
          </a:p>
          <a:p>
            <a:pPr indent="0" lvl="0" marL="0" rtl="0" algn="just">
              <a:spcBef>
                <a:spcPts val="0"/>
              </a:spcBef>
              <a:spcAft>
                <a:spcPts val="0"/>
              </a:spcAft>
              <a:buNone/>
            </a:pPr>
            <a:r>
              <a:t/>
            </a:r>
            <a:endParaRPr>
              <a:latin typeface="Calibri"/>
              <a:ea typeface="Calibri"/>
              <a:cs typeface="Calibri"/>
              <a:sym typeface="Calibri"/>
            </a:endParaRPr>
          </a:p>
          <a:p>
            <a:pPr indent="0" lvl="0" marL="0" rtl="0" algn="just">
              <a:spcBef>
                <a:spcPts val="0"/>
              </a:spcBef>
              <a:spcAft>
                <a:spcPts val="0"/>
              </a:spcAft>
              <a:buNone/>
            </a:pPr>
            <a:r>
              <a:rPr lang="es">
                <a:latin typeface="Calibri"/>
                <a:ea typeface="Calibri"/>
                <a:cs typeface="Calibri"/>
                <a:sym typeface="Calibri"/>
              </a:rPr>
              <a:t>Donde la dimensión del array dependerá del valor del parámetro proporcionado:</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s">
                <a:latin typeface="Calibri"/>
                <a:ea typeface="Calibri"/>
                <a:cs typeface="Calibri"/>
                <a:sym typeface="Calibri"/>
              </a:rPr>
              <a:t>Al utilizar una lista de valores, se crea un array unidimensional, conocido como vector. </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s">
                <a:latin typeface="Calibri"/>
                <a:ea typeface="Calibri"/>
                <a:cs typeface="Calibri"/>
                <a:sym typeface="Calibri"/>
              </a:rPr>
              <a:t>Para una lista de listas de valores, se crea un array bidimensional, también denominado matriz. </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s">
                <a:latin typeface="Calibri"/>
                <a:ea typeface="Calibri"/>
                <a:cs typeface="Calibri"/>
                <a:sym typeface="Calibri"/>
              </a:rPr>
              <a:t>En caso de una lista de listas de listas de valores, se genera un array tridimensional, conocido como cubo.</a:t>
            </a:r>
            <a:endParaRPr>
              <a:latin typeface="Calibri"/>
              <a:ea typeface="Calibri"/>
              <a:cs typeface="Calibri"/>
              <a:sym typeface="Calibri"/>
            </a:endParaRPr>
          </a:p>
          <a:p>
            <a:pPr indent="-317500" lvl="0" marL="457200" rtl="0" algn="just">
              <a:spcBef>
                <a:spcPts val="0"/>
              </a:spcBef>
              <a:spcAft>
                <a:spcPts val="0"/>
              </a:spcAft>
              <a:buSzPts val="1400"/>
              <a:buFont typeface="Calibri"/>
              <a:buChar char="●"/>
            </a:pPr>
            <a:r>
              <a:rPr lang="es">
                <a:latin typeface="Calibri"/>
                <a:ea typeface="Calibri"/>
                <a:cs typeface="Calibri"/>
                <a:sym typeface="Calibri"/>
              </a:rPr>
              <a:t>Así sucesivamente. No existe un límite en el número de dimensiones del array, salvo la restricción impuesta por la memoria disponible en el sistema.</a:t>
            </a:r>
            <a:endParaRPr>
              <a:latin typeface="Calibri"/>
              <a:ea typeface="Calibri"/>
              <a:cs typeface="Calibri"/>
              <a:sym typeface="Calibri"/>
            </a:endParaRPr>
          </a:p>
          <a:p>
            <a:pPr indent="0" lvl="0" marL="0" rtl="0" algn="l">
              <a:spcBef>
                <a:spcPts val="0"/>
              </a:spcBef>
              <a:spcAft>
                <a:spcPts val="0"/>
              </a:spcAft>
              <a:buClr>
                <a:schemeClr val="dk1"/>
              </a:buClr>
              <a:buSzPts val="3000"/>
              <a:buFont typeface="Helvetica Neue"/>
              <a:buNone/>
            </a:pPr>
            <a:r>
              <a:rPr b="1" lang="es" sz="1200" u="sng">
                <a:solidFill>
                  <a:schemeClr val="dk1"/>
                </a:solidFill>
                <a:latin typeface="Calibri"/>
                <a:ea typeface="Calibri"/>
                <a:cs typeface="Calibri"/>
                <a:sym typeface="Calibri"/>
                <a:hlinkClick r:id="rId5">
                  <a:extLst>
                    <a:ext uri="{A12FA001-AC4F-418D-AE19-62706E023703}">
                      <ahyp:hlinkClr val="tx"/>
                    </a:ext>
                  </a:extLst>
                </a:hlinkClick>
              </a:rPr>
              <a:t>https://youtu.be/WLX5QPYmB0k</a:t>
            </a:r>
            <a:r>
              <a:rPr b="1" lang="es" sz="3000">
                <a:solidFill>
                  <a:schemeClr val="dk1"/>
                </a:solidFill>
                <a:latin typeface="Helvetica Neue"/>
                <a:ea typeface="Helvetica Neue"/>
                <a:cs typeface="Helvetica Neue"/>
                <a:sym typeface="Helvetica Neue"/>
              </a:rPr>
              <a:t> </a:t>
            </a:r>
            <a:endParaRPr>
              <a:latin typeface="Calibri"/>
              <a:ea typeface="Calibri"/>
              <a:cs typeface="Calibri"/>
              <a:sym typeface="Calibri"/>
            </a:endParaRPr>
          </a:p>
        </p:txBody>
      </p:sp>
      <p:pic>
        <p:nvPicPr>
          <p:cNvPr id="294" name="Google Shape;294;g2ab8871d866_0_20"/>
          <p:cNvPicPr preferRelativeResize="0"/>
          <p:nvPr/>
        </p:nvPicPr>
        <p:blipFill rotWithShape="1">
          <a:blip r:embed="rId6">
            <a:alphaModFix/>
          </a:blip>
          <a:srcRect b="0" l="0" r="0" t="0"/>
          <a:stretch/>
        </p:blipFill>
        <p:spPr>
          <a:xfrm>
            <a:off x="4167198" y="1403198"/>
            <a:ext cx="2186925" cy="39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ab8871d866_0_28"/>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0" name="Google Shape;300;g2ab8871d866_0_28"/>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01" name="Google Shape;301;g2ab8871d866_0_28"/>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Características de ndarray</a:t>
            </a:r>
            <a:endParaRPr b="0" i="0" sz="2000" u="none" cap="none" strike="noStrike">
              <a:solidFill>
                <a:srgbClr val="000000"/>
              </a:solidFill>
              <a:latin typeface="Arial"/>
              <a:ea typeface="Arial"/>
              <a:cs typeface="Arial"/>
              <a:sym typeface="Arial"/>
            </a:endParaRPr>
          </a:p>
        </p:txBody>
      </p:sp>
      <p:sp>
        <p:nvSpPr>
          <p:cNvPr id="302" name="Google Shape;302;g2ab8871d866_0_28"/>
          <p:cNvSpPr/>
          <p:nvPr/>
        </p:nvSpPr>
        <p:spPr>
          <a:xfrm>
            <a:off x="336950" y="837000"/>
            <a:ext cx="8301000" cy="430650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Algunas de las características clave de los ndarray son:</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Homogeneidad: Todos los elementos dentro de un ndarray deben ser del mismo tipo, lo que permite operaciones eficientes y una representación compacta de datos.</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Dimensionalidad: Puede tener cualquier número de dimensiones. Por ejemplo, un array unidimensional es como un vector, un array bidimensional es como una matriz, y así sucesivamente.</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Indexación y Slicing: Al igual que con las listas en Python, se puede acceder a elementos individuales o realizar operaciones de slicing para obtener subconjuntos de datos en el array.</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Operaciones Vectorizadas: Las operaciones en un ndarray se pueden realizar de manera vectorizada, lo que significa que se aplican a todos los elementos de la matriz sin necesidad de bucles explícitos.</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Eficiencia en el Procesamiento: Las operaciones en un ndarray son considerablemente más rápidas que operaciones equivalentes en listas de Python, lo que hace que NumPy sea ideal para cálculos numéricos intensivos.</a:t>
            </a:r>
            <a:endParaRPr>
              <a:latin typeface="Calibri"/>
              <a:ea typeface="Calibri"/>
              <a:cs typeface="Calibri"/>
              <a:sym typeface="Calibri"/>
            </a:endParaRPr>
          </a:p>
          <a:p>
            <a:pPr indent="-317500" lvl="0" marL="457200" marR="0" rtl="0" algn="just">
              <a:lnSpc>
                <a:spcPct val="100000"/>
              </a:lnSpc>
              <a:spcBef>
                <a:spcPts val="0"/>
              </a:spcBef>
              <a:spcAft>
                <a:spcPts val="0"/>
              </a:spcAft>
              <a:buSzPts val="1400"/>
              <a:buFont typeface="Calibri"/>
              <a:buChar char="●"/>
            </a:pPr>
            <a:r>
              <a:rPr lang="es">
                <a:latin typeface="Calibri"/>
                <a:ea typeface="Calibri"/>
                <a:cs typeface="Calibri"/>
                <a:sym typeface="Calibri"/>
              </a:rPr>
              <a:t>Funciones y Métodos Integrados: NumPy proporciona una amplia gama de funciones y métodos para realizar operaciones matemáticas y manipulación de datos en los ndarray.</a:t>
            </a:r>
            <a:endParaRPr>
              <a:latin typeface="Calibri"/>
              <a:ea typeface="Calibri"/>
              <a:cs typeface="Calibri"/>
              <a:sym typeface="Calibri"/>
            </a:endParaRPr>
          </a:p>
        </p:txBody>
      </p:sp>
      <p:pic>
        <p:nvPicPr>
          <p:cNvPr id="303" name="Google Shape;303;g2ab8871d866_0_28"/>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g2ab8871d866_0_122"/>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9" name="Google Shape;309;g2ab8871d866_0_122"/>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10" name="Google Shape;310;g2ab8871d866_0_122"/>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Funciones para generar un ndarray</a:t>
            </a:r>
            <a:endParaRPr b="0" i="0" sz="2000" u="none" cap="none" strike="noStrike">
              <a:solidFill>
                <a:srgbClr val="000000"/>
              </a:solidFill>
              <a:latin typeface="Arial"/>
              <a:ea typeface="Arial"/>
              <a:cs typeface="Arial"/>
              <a:sym typeface="Arial"/>
            </a:endParaRPr>
          </a:p>
        </p:txBody>
      </p:sp>
      <p:graphicFrame>
        <p:nvGraphicFramePr>
          <p:cNvPr id="311" name="Google Shape;311;g2ab8871d866_0_122"/>
          <p:cNvGraphicFramePr/>
          <p:nvPr/>
        </p:nvGraphicFramePr>
        <p:xfrm>
          <a:off x="342625" y="837190"/>
          <a:ext cx="3000000" cy="3000000"/>
        </p:xfrm>
        <a:graphic>
          <a:graphicData uri="http://schemas.openxmlformats.org/drawingml/2006/table">
            <a:tbl>
              <a:tblPr>
                <a:noFill/>
                <a:tableStyleId>{832593AF-2D6F-4A5C-A749-11E5AB558C99}</a:tableStyleId>
              </a:tblPr>
              <a:tblGrid>
                <a:gridCol w="1336675"/>
                <a:gridCol w="3948000"/>
                <a:gridCol w="3219975"/>
              </a:tblGrid>
              <a:tr h="4371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C00000"/>
                          </a:solidFill>
                          <a:latin typeface="Ubuntu"/>
                          <a:ea typeface="Ubuntu"/>
                          <a:cs typeface="Ubuntu"/>
                          <a:sym typeface="Ubuntu"/>
                        </a:rPr>
                        <a:t>Método</a:t>
                      </a:r>
                      <a:endParaRPr b="1" sz="1200" u="none" cap="none" strike="noStrike">
                        <a:solidFill>
                          <a:srgbClr val="C00000"/>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alpha val="0"/>
                        </a:srgbClr>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C00000"/>
                          </a:solidFill>
                          <a:latin typeface="Ubuntu"/>
                          <a:ea typeface="Ubuntu"/>
                          <a:cs typeface="Ubuntu"/>
                          <a:sym typeface="Ubuntu"/>
                        </a:rPr>
                        <a:t>Descripción</a:t>
                      </a:r>
                      <a:endParaRPr b="1" sz="1200" u="none" cap="none" strike="noStrike">
                        <a:solidFill>
                          <a:srgbClr val="C00000"/>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alpha val="0"/>
                        </a:srgbClr>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alpha val="0"/>
                        </a:srgbClr>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b="1" lang="es" sz="1200">
                          <a:solidFill>
                            <a:srgbClr val="C00000"/>
                          </a:solidFill>
                          <a:latin typeface="Ubuntu"/>
                          <a:ea typeface="Ubuntu"/>
                          <a:cs typeface="Ubuntu"/>
                          <a:sym typeface="Ubuntu"/>
                        </a:rPr>
                        <a:t>Ejemplo</a:t>
                      </a:r>
                      <a:endParaRPr b="1" sz="1200">
                        <a:solidFill>
                          <a:srgbClr val="C00000"/>
                        </a:solidFill>
                        <a:latin typeface="Ubuntu"/>
                        <a:ea typeface="Ubuntu"/>
                        <a:cs typeface="Ubuntu"/>
                        <a:sym typeface="Ubuntu"/>
                      </a:endParaRPr>
                    </a:p>
                  </a:txBody>
                  <a:tcPr marT="34300" marB="34300" marR="68600" marL="68600" anchor="ctr">
                    <a:lnL cap="flat" cmpd="sng" w="9525">
                      <a:solidFill>
                        <a:srgbClr val="DEE2E6">
                          <a:alpha val="0"/>
                        </a:srgbClr>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alpha val="0"/>
                        </a:srgbClr>
                      </a:solidFill>
                      <a:prstDash val="solid"/>
                      <a:round/>
                      <a:headEnd len="sm" w="sm" type="none"/>
                      <a:tailEnd len="sm" w="sm" type="none"/>
                    </a:lnB>
                    <a:solidFill>
                      <a:srgbClr val="CFE2F3">
                        <a:alpha val="65100"/>
                      </a:srgbClr>
                    </a:solidFill>
                  </a:tcPr>
                </a:tc>
              </a:tr>
              <a:tr h="29510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empty()</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alpha val="0"/>
                        </a:srgbClr>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just">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Crea un array sin inicializar con valores existentes en la memoria.</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alpha val="0"/>
                        </a:srgbClr>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np.empty((2, 2)) produce: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chemeClr val="dk1"/>
                          </a:solidFill>
                          <a:latin typeface="Calibri"/>
                          <a:ea typeface="Calibri"/>
                          <a:cs typeface="Calibri"/>
                          <a:sym typeface="Calibri"/>
                        </a:rPr>
                        <a:t>Matriz de 2x2 sin inicializar</a:t>
                      </a:r>
                      <a:endParaRPr sz="1200">
                        <a:solidFill>
                          <a:schemeClr val="dk1"/>
                        </a:solidFill>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alpha val="0"/>
                        </a:srgbClr>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zeros()</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Crea un array lleno de ceros con la forma especificada.</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np.zeros((2, 3)) produce: </a:t>
                      </a:r>
                      <a:endParaRPr sz="1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[[0, 0, 0], [0, 0, 0]]</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ones()</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Crea un array lleno de unos con la forma especificada.</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np.ones((3, 3)) produce: </a:t>
                      </a:r>
                      <a:endParaRPr sz="1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[[1, 1, 1], [1, 1, 1], [1, 1, 1]]</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None/>
                      </a:pPr>
                      <a:r>
                        <a:rPr b="1" lang="es" sz="1200">
                          <a:solidFill>
                            <a:srgbClr val="110741"/>
                          </a:solidFill>
                          <a:latin typeface="Ubuntu"/>
                          <a:ea typeface="Ubuntu"/>
                          <a:cs typeface="Ubuntu"/>
                          <a:sym typeface="Ubuntu"/>
                        </a:rPr>
                        <a:t>full()</a:t>
                      </a:r>
                      <a:endParaRPr b="1" sz="1200">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None/>
                      </a:pPr>
                      <a:r>
                        <a:rPr lang="es" sz="1200">
                          <a:latin typeface="Calibri"/>
                          <a:ea typeface="Calibri"/>
                          <a:cs typeface="Calibri"/>
                          <a:sym typeface="Calibri"/>
                        </a:rPr>
                        <a:t>Crea un array con una forma específica y llena de un valor dado.</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s" sz="1200">
                          <a:latin typeface="Calibri"/>
                          <a:ea typeface="Calibri"/>
                          <a:cs typeface="Calibri"/>
                          <a:sym typeface="Calibri"/>
                        </a:rPr>
                        <a:t>np.full((2, 2), 7) produce: </a:t>
                      </a:r>
                      <a:endParaRPr sz="1200">
                        <a:latin typeface="Calibri"/>
                        <a:ea typeface="Calibri"/>
                        <a:cs typeface="Calibri"/>
                        <a:sym typeface="Calibri"/>
                      </a:endParaRPr>
                    </a:p>
                    <a:p>
                      <a:pPr indent="0" lvl="0" marL="0" marR="0" rtl="0" algn="l">
                        <a:lnSpc>
                          <a:spcPct val="100000"/>
                        </a:lnSpc>
                        <a:spcBef>
                          <a:spcPts val="0"/>
                        </a:spcBef>
                        <a:spcAft>
                          <a:spcPts val="0"/>
                        </a:spcAft>
                        <a:buNone/>
                      </a:pPr>
                      <a:r>
                        <a:rPr lang="es" sz="1200">
                          <a:latin typeface="Calibri"/>
                          <a:ea typeface="Calibri"/>
                          <a:cs typeface="Calibri"/>
                          <a:sym typeface="Calibri"/>
                        </a:rPr>
                        <a:t>Matriz de 2x2 llena de 7</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456025">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arange()</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Crea un array con valores espaciados uniformemente dentro de un rango.</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np.arange(0, 10, 2) produce: </a:t>
                      </a:r>
                      <a:endParaRPr sz="1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[0, 2, 4, 6, 8]</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None/>
                      </a:pPr>
                      <a:r>
                        <a:rPr b="1" lang="es" sz="1200">
                          <a:solidFill>
                            <a:srgbClr val="110741"/>
                          </a:solidFill>
                          <a:latin typeface="Ubuntu"/>
                          <a:ea typeface="Ubuntu"/>
                          <a:cs typeface="Ubuntu"/>
                          <a:sym typeface="Ubuntu"/>
                        </a:rPr>
                        <a:t>linspace()</a:t>
                      </a:r>
                      <a:endParaRPr b="1" sz="1200">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None/>
                      </a:pPr>
                      <a:r>
                        <a:rPr lang="es" sz="1200">
                          <a:latin typeface="Calibri"/>
                          <a:ea typeface="Calibri"/>
                          <a:cs typeface="Calibri"/>
                          <a:sym typeface="Calibri"/>
                        </a:rPr>
                        <a:t>Crea un array de una dimensión cuyos elementos son la secuencia de n valores equidistantes desde inicio hasta fin.</a:t>
                      </a:r>
                      <a:endParaRPr sz="1200">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lang="es" sz="1200">
                          <a:latin typeface="Calibri"/>
                          <a:ea typeface="Calibri"/>
                          <a:cs typeface="Calibri"/>
                          <a:sym typeface="Calibri"/>
                        </a:rPr>
                        <a:t>np.linspace(0, 1, 5) produce: </a:t>
                      </a:r>
                      <a:endParaRPr sz="1200">
                        <a:latin typeface="Calibri"/>
                        <a:ea typeface="Calibri"/>
                        <a:cs typeface="Calibri"/>
                        <a:sym typeface="Calibri"/>
                      </a:endParaRPr>
                    </a:p>
                    <a:p>
                      <a:pPr indent="0" lvl="0" marL="0" marR="0" rtl="0" algn="l">
                        <a:lnSpc>
                          <a:spcPct val="100000"/>
                        </a:lnSpc>
                        <a:spcBef>
                          <a:spcPts val="0"/>
                        </a:spcBef>
                        <a:spcAft>
                          <a:spcPts val="0"/>
                        </a:spcAft>
                        <a:buNone/>
                      </a:pPr>
                      <a:r>
                        <a:rPr lang="es" sz="1200">
                          <a:latin typeface="Calibri"/>
                          <a:ea typeface="Calibri"/>
                          <a:cs typeface="Calibri"/>
                          <a:sym typeface="Calibri"/>
                        </a:rPr>
                        <a:t>[0. 0.25, 0.5, 0.75, 1.]</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random.rand()</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Genera un array con valores aleatorios distribuidos uniformemente entre 0 y 1.</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np.random.rand(3, 2) produce: </a:t>
                      </a:r>
                      <a:endParaRPr sz="1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Matriz 3x2 de valores entre 0 y 1</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43010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random.randn()</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Genera un array con valores aleatorios según una distribución normal (gaussiana).</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np.random.randn(3, 3) produce: </a:t>
                      </a:r>
                      <a:endParaRPr sz="12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lang="es" sz="1200">
                          <a:latin typeface="Calibri"/>
                          <a:ea typeface="Calibri"/>
                          <a:cs typeface="Calibri"/>
                          <a:sym typeface="Calibri"/>
                        </a:rPr>
                        <a:t>Matriz 3x3 de valores según distribución normal</a:t>
                      </a:r>
                      <a:endParaRPr sz="1200" u="none" cap="none" strike="noStrike">
                        <a:latin typeface="Calibri"/>
                        <a:ea typeface="Calibri"/>
                        <a:cs typeface="Calibri"/>
                        <a:sym typeface="Calibri"/>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bl>
          </a:graphicData>
        </a:graphic>
      </p:graphicFrame>
      <p:pic>
        <p:nvPicPr>
          <p:cNvPr id="312" name="Google Shape;312;g2ab8871d866_0_122"/>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2ab8871d866_0_131"/>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8" name="Google Shape;318;g2ab8871d866_0_131"/>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19" name="Google Shape;319;g2ab8871d866_0_131"/>
          <p:cNvSpPr/>
          <p:nvPr/>
        </p:nvSpPr>
        <p:spPr>
          <a:xfrm>
            <a:off x="278100" y="-2"/>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Atributos de</a:t>
            </a:r>
            <a:r>
              <a:rPr b="1" lang="es" sz="2000">
                <a:solidFill>
                  <a:srgbClr val="110741"/>
                </a:solidFill>
                <a:latin typeface="Ubuntu"/>
                <a:ea typeface="Ubuntu"/>
                <a:cs typeface="Ubuntu"/>
                <a:sym typeface="Ubuntu"/>
              </a:rPr>
              <a:t> un ndarray</a:t>
            </a:r>
            <a:endParaRPr b="0" i="0" sz="2000" u="none" cap="none" strike="noStrike">
              <a:solidFill>
                <a:srgbClr val="000000"/>
              </a:solidFill>
              <a:latin typeface="Arial"/>
              <a:ea typeface="Arial"/>
              <a:cs typeface="Arial"/>
              <a:sym typeface="Arial"/>
            </a:endParaRPr>
          </a:p>
        </p:txBody>
      </p:sp>
      <p:graphicFrame>
        <p:nvGraphicFramePr>
          <p:cNvPr id="320" name="Google Shape;320;g2ab8871d866_0_131"/>
          <p:cNvGraphicFramePr/>
          <p:nvPr/>
        </p:nvGraphicFramePr>
        <p:xfrm>
          <a:off x="1265300" y="1752828"/>
          <a:ext cx="3000000" cy="3000000"/>
        </p:xfrm>
        <a:graphic>
          <a:graphicData uri="http://schemas.openxmlformats.org/drawingml/2006/table">
            <a:tbl>
              <a:tblPr>
                <a:noFill/>
                <a:tableStyleId>{832593AF-2D6F-4A5C-A749-11E5AB558C99}</a:tableStyleId>
              </a:tblPr>
              <a:tblGrid>
                <a:gridCol w="1336675"/>
                <a:gridCol w="3948000"/>
              </a:tblGrid>
              <a:tr h="4371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C00000"/>
                          </a:solidFill>
                          <a:latin typeface="Ubuntu"/>
                          <a:ea typeface="Ubuntu"/>
                          <a:cs typeface="Ubuntu"/>
                          <a:sym typeface="Ubuntu"/>
                        </a:rPr>
                        <a:t>Método</a:t>
                      </a:r>
                      <a:endParaRPr b="1" sz="1200" u="none" cap="none" strike="noStrike">
                        <a:solidFill>
                          <a:srgbClr val="C00000"/>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alpha val="0"/>
                        </a:srgbClr>
                      </a:solidFill>
                      <a:prstDash val="solid"/>
                      <a:round/>
                      <a:headEnd len="sm" w="sm" type="none"/>
                      <a:tailEnd len="sm" w="sm" type="none"/>
                    </a:lnB>
                    <a:solidFill>
                      <a:srgbClr val="CFE2F3">
                        <a:alpha val="65100"/>
                      </a:srgbClr>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C00000"/>
                          </a:solidFill>
                          <a:latin typeface="Ubuntu"/>
                          <a:ea typeface="Ubuntu"/>
                          <a:cs typeface="Ubuntu"/>
                          <a:sym typeface="Ubuntu"/>
                        </a:rPr>
                        <a:t>Descripción</a:t>
                      </a:r>
                      <a:endParaRPr b="1" sz="1200" u="none" cap="none" strike="noStrike">
                        <a:solidFill>
                          <a:srgbClr val="C00000"/>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alpha val="0"/>
                        </a:srgbClr>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alpha val="0"/>
                        </a:srgbClr>
                      </a:solidFill>
                      <a:prstDash val="solid"/>
                      <a:round/>
                      <a:headEnd len="sm" w="sm" type="none"/>
                      <a:tailEnd len="sm" w="sm" type="none"/>
                    </a:lnB>
                    <a:solidFill>
                      <a:srgbClr val="CFE2F3">
                        <a:alpha val="65100"/>
                      </a:srgbClr>
                    </a:solidFill>
                  </a:tcPr>
                </a:tc>
              </a:tr>
              <a:tr h="29510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.ndim</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alpha val="0"/>
                        </a:srgbClr>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rtl="0" algn="l">
                        <a:spcBef>
                          <a:spcPts val="0"/>
                        </a:spcBef>
                        <a:spcAft>
                          <a:spcPts val="0"/>
                        </a:spcAft>
                        <a:buNone/>
                      </a:pPr>
                      <a:r>
                        <a:rPr lang="es"/>
                        <a:t>Número de dimensiones del array.</a:t>
                      </a:r>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alpha val="0"/>
                        </a:srgbClr>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.shape</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rtl="0" algn="l">
                        <a:spcBef>
                          <a:spcPts val="0"/>
                        </a:spcBef>
                        <a:spcAft>
                          <a:spcPts val="0"/>
                        </a:spcAft>
                        <a:buClr>
                          <a:schemeClr val="dk1"/>
                        </a:buClr>
                        <a:buSzPts val="1100"/>
                        <a:buFont typeface="Arial"/>
                        <a:buNone/>
                      </a:pPr>
                      <a:r>
                        <a:rPr lang="es">
                          <a:solidFill>
                            <a:schemeClr val="dk1"/>
                          </a:solidFill>
                        </a:rPr>
                        <a:t>Tupla que representa las dimensiones del array.</a:t>
                      </a:r>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.size</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rtl="0" algn="l">
                        <a:spcBef>
                          <a:spcPts val="0"/>
                        </a:spcBef>
                        <a:spcAft>
                          <a:spcPts val="0"/>
                        </a:spcAft>
                        <a:buNone/>
                      </a:pPr>
                      <a:r>
                        <a:rPr lang="es"/>
                        <a:t>Número total de elementos en el array.</a:t>
                      </a:r>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289450">
                <a:tc>
                  <a:txBody>
                    <a:bodyPr/>
                    <a:lstStyle/>
                    <a:p>
                      <a:pPr indent="0" lvl="0" marL="0" marR="0" rtl="0" algn="l">
                        <a:lnSpc>
                          <a:spcPct val="100000"/>
                        </a:lnSpc>
                        <a:spcBef>
                          <a:spcPts val="0"/>
                        </a:spcBef>
                        <a:spcAft>
                          <a:spcPts val="0"/>
                        </a:spcAft>
                        <a:buNone/>
                      </a:pPr>
                      <a:r>
                        <a:rPr b="1" lang="es" sz="1200">
                          <a:solidFill>
                            <a:srgbClr val="110741"/>
                          </a:solidFill>
                          <a:latin typeface="Ubuntu"/>
                          <a:ea typeface="Ubuntu"/>
                          <a:cs typeface="Ubuntu"/>
                          <a:sym typeface="Ubuntu"/>
                        </a:rPr>
                        <a:t>.dtype</a:t>
                      </a:r>
                      <a:endParaRPr b="1" sz="1200">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rtl="0" algn="l">
                        <a:spcBef>
                          <a:spcPts val="0"/>
                        </a:spcBef>
                        <a:spcAft>
                          <a:spcPts val="0"/>
                        </a:spcAft>
                        <a:buNone/>
                      </a:pPr>
                      <a:r>
                        <a:rPr lang="es"/>
                        <a:t>Tipo de datos de los elementos en el array.</a:t>
                      </a:r>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r h="456025">
                <a:tc>
                  <a:txBody>
                    <a:bodyPr/>
                    <a:lstStyle/>
                    <a:p>
                      <a:pPr indent="0" lvl="0" marL="0" marR="0" rtl="0" algn="l">
                        <a:lnSpc>
                          <a:spcPct val="100000"/>
                        </a:lnSpc>
                        <a:spcBef>
                          <a:spcPts val="0"/>
                        </a:spcBef>
                        <a:spcAft>
                          <a:spcPts val="0"/>
                        </a:spcAft>
                        <a:buClr>
                          <a:srgbClr val="000000"/>
                        </a:buClr>
                        <a:buSzPts val="1100"/>
                        <a:buFont typeface="Arial"/>
                        <a:buNone/>
                      </a:pPr>
                      <a:r>
                        <a:rPr b="1" lang="es" sz="1200">
                          <a:solidFill>
                            <a:srgbClr val="110741"/>
                          </a:solidFill>
                          <a:latin typeface="Ubuntu"/>
                          <a:ea typeface="Ubuntu"/>
                          <a:cs typeface="Ubuntu"/>
                          <a:sym typeface="Ubuntu"/>
                        </a:rPr>
                        <a:t>.nbytes</a:t>
                      </a:r>
                      <a:endParaRPr b="1" sz="1200" u="none" cap="none" strike="noStrike">
                        <a:solidFill>
                          <a:srgbClr val="110741"/>
                        </a:solidFill>
                        <a:latin typeface="Ubuntu"/>
                        <a:ea typeface="Ubuntu"/>
                        <a:cs typeface="Ubuntu"/>
                        <a:sym typeface="Ubuntu"/>
                      </a:endParaRPr>
                    </a:p>
                  </a:txBody>
                  <a:tcPr marT="34300" marB="34300" marR="68600" marL="68600" anchor="ctr">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CFE2F3">
                        <a:alpha val="65100"/>
                      </a:srgbClr>
                    </a:solidFill>
                  </a:tcPr>
                </a:tc>
                <a:tc>
                  <a:txBody>
                    <a:bodyPr/>
                    <a:lstStyle/>
                    <a:p>
                      <a:pPr indent="0" lvl="0" marL="0" rtl="0" algn="l">
                        <a:spcBef>
                          <a:spcPts val="0"/>
                        </a:spcBef>
                        <a:spcAft>
                          <a:spcPts val="0"/>
                        </a:spcAft>
                        <a:buNone/>
                      </a:pPr>
                      <a:r>
                        <a:rPr lang="es"/>
                        <a:t>Tamaño total en bytes del array.</a:t>
                      </a:r>
                      <a:endParaRPr/>
                    </a:p>
                  </a:txBody>
                  <a:tcPr marT="34300" marB="34300" marR="68600" marL="68600">
                    <a:lnL cap="flat" cmpd="sng" w="9525">
                      <a:solidFill>
                        <a:srgbClr val="DEE2E6"/>
                      </a:solidFill>
                      <a:prstDash val="solid"/>
                      <a:round/>
                      <a:headEnd len="sm" w="sm" type="none"/>
                      <a:tailEnd len="sm" w="sm" type="none"/>
                    </a:lnL>
                    <a:lnR cap="flat" cmpd="sng" w="9525">
                      <a:solidFill>
                        <a:srgbClr val="DEE2E6"/>
                      </a:solidFill>
                      <a:prstDash val="solid"/>
                      <a:round/>
                      <a:headEnd len="sm" w="sm" type="none"/>
                      <a:tailEnd len="sm" w="sm" type="none"/>
                    </a:lnR>
                    <a:lnT cap="flat" cmpd="sng" w="9525">
                      <a:solidFill>
                        <a:srgbClr val="DEE2E6"/>
                      </a:solidFill>
                      <a:prstDash val="solid"/>
                      <a:round/>
                      <a:headEnd len="sm" w="sm" type="none"/>
                      <a:tailEnd len="sm" w="sm" type="none"/>
                    </a:lnT>
                    <a:lnB cap="flat" cmpd="sng" w="9525">
                      <a:solidFill>
                        <a:srgbClr val="DEE2E6"/>
                      </a:solidFill>
                      <a:prstDash val="solid"/>
                      <a:round/>
                      <a:headEnd len="sm" w="sm" type="none"/>
                      <a:tailEnd len="sm" w="sm" type="none"/>
                    </a:lnB>
                    <a:solidFill>
                      <a:srgbClr val="FFFFFF"/>
                    </a:solidFill>
                  </a:tcPr>
                </a:tc>
              </a:tr>
            </a:tbl>
          </a:graphicData>
        </a:graphic>
      </p:graphicFrame>
      <p:pic>
        <p:nvPicPr>
          <p:cNvPr id="321" name="Google Shape;321;g2ab8871d866_0_131"/>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sp>
        <p:nvSpPr>
          <p:cNvPr id="322" name="Google Shape;322;g2ab8871d866_0_131"/>
          <p:cNvSpPr txBox="1"/>
          <p:nvPr/>
        </p:nvSpPr>
        <p:spPr>
          <a:xfrm>
            <a:off x="373000" y="759300"/>
            <a:ext cx="829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Las siguiente</a:t>
            </a:r>
            <a:r>
              <a:rPr lang="es"/>
              <a:t> tabla proporciona una descripción concisa de los atributos más comunes de un ndarray: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2ab8871d866_0_44"/>
          <p:cNvSpPr/>
          <p:nvPr/>
        </p:nvSpPr>
        <p:spPr>
          <a:xfrm>
            <a:off x="7250040" y="-760860"/>
            <a:ext cx="2447700" cy="2434200"/>
          </a:xfrm>
          <a:prstGeom prst="ellipse">
            <a:avLst/>
          </a:prstGeom>
          <a:solidFill>
            <a:srgbClr val="C00000">
              <a:alpha val="9410"/>
            </a:srgb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8" name="Google Shape;328;g2ab8871d866_0_44"/>
          <p:cNvCxnSpPr/>
          <p:nvPr/>
        </p:nvCxnSpPr>
        <p:spPr>
          <a:xfrm flipH="1" rot="10800000">
            <a:off x="336960" y="638700"/>
            <a:ext cx="8329500" cy="6600"/>
          </a:xfrm>
          <a:prstGeom prst="straightConnector1">
            <a:avLst/>
          </a:prstGeom>
          <a:noFill/>
          <a:ln cap="flat" cmpd="sng" w="9525">
            <a:solidFill>
              <a:srgbClr val="C00000"/>
            </a:solidFill>
            <a:prstDash val="solid"/>
            <a:round/>
            <a:headEnd len="sm" w="sm" type="none"/>
            <a:tailEnd len="sm" w="sm" type="none"/>
          </a:ln>
        </p:spPr>
      </p:cxnSp>
      <p:sp>
        <p:nvSpPr>
          <p:cNvPr id="329" name="Google Shape;329;g2ab8871d866_0_44"/>
          <p:cNvSpPr/>
          <p:nvPr/>
        </p:nvSpPr>
        <p:spPr>
          <a:xfrm>
            <a:off x="278100" y="-3"/>
            <a:ext cx="7864800" cy="524700"/>
          </a:xfrm>
          <a:prstGeom prst="rect">
            <a:avLst/>
          </a:prstGeom>
          <a:noFill/>
          <a:ln>
            <a:noFill/>
          </a:ln>
        </p:spPr>
        <p:txBody>
          <a:bodyPr anchorCtr="0" anchor="t" bIns="315900" lIns="91525" spcFirstLastPara="1" rIns="91525" wrap="square" tIns="315900">
            <a:noAutofit/>
          </a:bodyPr>
          <a:lstStyle/>
          <a:p>
            <a:pPr indent="0" lvl="0" marL="0" marR="0" rtl="0" algn="l">
              <a:lnSpc>
                <a:spcPct val="100000"/>
              </a:lnSpc>
              <a:spcBef>
                <a:spcPts val="0"/>
              </a:spcBef>
              <a:spcAft>
                <a:spcPts val="0"/>
              </a:spcAft>
              <a:buClr>
                <a:srgbClr val="000000"/>
              </a:buClr>
              <a:buSzPts val="2000"/>
              <a:buFont typeface="Arial"/>
              <a:buNone/>
            </a:pPr>
            <a:r>
              <a:rPr b="1" lang="es" sz="2000">
                <a:solidFill>
                  <a:srgbClr val="110741"/>
                </a:solidFill>
                <a:latin typeface="Ubuntu"/>
                <a:ea typeface="Ubuntu"/>
                <a:cs typeface="Ubuntu"/>
                <a:sym typeface="Ubuntu"/>
              </a:rPr>
              <a:t>Acceso a los elementos de un ndarray</a:t>
            </a:r>
            <a:endParaRPr b="0" i="0" sz="2000" u="none" cap="none" strike="noStrike">
              <a:solidFill>
                <a:srgbClr val="000000"/>
              </a:solidFill>
              <a:latin typeface="Arial"/>
              <a:ea typeface="Arial"/>
              <a:cs typeface="Arial"/>
              <a:sym typeface="Arial"/>
            </a:endParaRPr>
          </a:p>
        </p:txBody>
      </p:sp>
      <p:sp>
        <p:nvSpPr>
          <p:cNvPr id="330" name="Google Shape;330;g2ab8871d866_0_44"/>
          <p:cNvSpPr/>
          <p:nvPr/>
        </p:nvSpPr>
        <p:spPr>
          <a:xfrm>
            <a:off x="336950" y="837000"/>
            <a:ext cx="5100900" cy="3671700"/>
          </a:xfrm>
          <a:prstGeom prst="rect">
            <a:avLst/>
          </a:prstGeom>
          <a:noFill/>
          <a:ln>
            <a:noFill/>
          </a:ln>
        </p:spPr>
        <p:txBody>
          <a:bodyPr anchorCtr="0" anchor="t" bIns="33750" lIns="67500" spcFirstLastPara="1" rIns="67500" wrap="square" tIns="33750">
            <a:noAutofit/>
          </a:bodyPr>
          <a:lstStyle/>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Para acceder a los elementos almacenados en un ndarray, se emplean índices, similar a la forma en que se accede a los elementos de una lista. Sin embargo, para acceder a los índices de cada dimensión hay que indicarlos separados por comas.</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Al igual que con las listas, los índices de cada dimensión comienzan en 0. Además, es posible obtener subarrays utilizando el operador dos puntos (:), especificando el índice inicial y el siguiente al final para cada dimensión, nuevamente separados por comas.</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También es posible filtrar un ndarray para obtener como resultado un subconjunto del mismo tras aplicar una condición o varias condiciones.</a:t>
            </a:r>
            <a:endParaRPr>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400"/>
              <a:buFont typeface="Arial"/>
              <a:buNone/>
            </a:pPr>
            <a:r>
              <a:t/>
            </a:r>
            <a:endParaRPr>
              <a:latin typeface="Calibri"/>
              <a:ea typeface="Calibri"/>
              <a:cs typeface="Calibri"/>
              <a:sym typeface="Calibri"/>
            </a:endParaRPr>
          </a:p>
        </p:txBody>
      </p:sp>
      <p:pic>
        <p:nvPicPr>
          <p:cNvPr id="331" name="Google Shape;331;g2ab8871d866_0_44"/>
          <p:cNvPicPr preferRelativeResize="0"/>
          <p:nvPr/>
        </p:nvPicPr>
        <p:blipFill rotWithShape="1">
          <a:blip r:embed="rId3">
            <a:alphaModFix/>
          </a:blip>
          <a:srcRect b="0" l="0" r="0" t="0"/>
          <a:stretch/>
        </p:blipFill>
        <p:spPr>
          <a:xfrm>
            <a:off x="8068625" y="132724"/>
            <a:ext cx="597824" cy="478275"/>
          </a:xfrm>
          <a:prstGeom prst="rect">
            <a:avLst/>
          </a:prstGeom>
          <a:noFill/>
          <a:ln>
            <a:noFill/>
          </a:ln>
        </p:spPr>
      </p:pic>
      <p:pic>
        <p:nvPicPr>
          <p:cNvPr id="332" name="Google Shape;332;g2ab8871d866_0_44"/>
          <p:cNvPicPr preferRelativeResize="0"/>
          <p:nvPr/>
        </p:nvPicPr>
        <p:blipFill rotWithShape="1">
          <a:blip r:embed="rId4">
            <a:alphaModFix/>
          </a:blip>
          <a:srcRect b="0" l="0" r="0" t="0"/>
          <a:stretch/>
        </p:blipFill>
        <p:spPr>
          <a:xfrm>
            <a:off x="5516500" y="980950"/>
            <a:ext cx="3005975" cy="1857325"/>
          </a:xfrm>
          <a:prstGeom prst="rect">
            <a:avLst/>
          </a:prstGeom>
          <a:noFill/>
          <a:ln>
            <a:noFill/>
          </a:ln>
        </p:spPr>
      </p:pic>
      <p:pic>
        <p:nvPicPr>
          <p:cNvPr id="333" name="Google Shape;333;g2ab8871d866_0_44"/>
          <p:cNvPicPr preferRelativeResize="0"/>
          <p:nvPr/>
        </p:nvPicPr>
        <p:blipFill rotWithShape="1">
          <a:blip r:embed="rId5">
            <a:alphaModFix/>
          </a:blip>
          <a:srcRect b="0" l="0" r="0" t="0"/>
          <a:stretch/>
        </p:blipFill>
        <p:spPr>
          <a:xfrm>
            <a:off x="5635957" y="3028300"/>
            <a:ext cx="2767056" cy="148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